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slides/slide94.xml" ContentType="application/vnd.openxmlformats-officedocument.presentationml.slide+xml"/>
  <Override PartName="/ppt/slides/slide113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83.xml" ContentType="application/vnd.openxmlformats-officedocument.presentationml.slide+xml"/>
  <Override PartName="/ppt/slides/slide102.xml" ContentType="application/vnd.openxmlformats-officedocument.presentationml.slide+xml"/>
  <Override PartName="/ppt/slides/slide120.xml" ContentType="application/vnd.openxmlformats-officedocument.presentationml.slide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slides/slide90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s/slide99.xml" ContentType="application/vnd.openxmlformats-officedocument.presentationml.slide+xml"/>
  <Override PartName="/ppt/slides/slide118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slides/slide107.xml" ContentType="application/vnd.openxmlformats-officedocument.presentationml.slide+xml"/>
  <Override PartName="/ppt/viewProps.xml" ContentType="application/vnd.openxmlformats-officedocument.presentationml.viewProp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slides/slide95.xml" ContentType="application/vnd.openxmlformats-officedocument.presentationml.slide+xml"/>
  <Override PartName="/ppt/slides/slide103.xml" ContentType="application/vnd.openxmlformats-officedocument.presentationml.slide+xml"/>
  <Override PartName="/ppt/slides/slide105.xml" ContentType="application/vnd.openxmlformats-officedocument.presentationml.slide+xml"/>
  <Override PartName="/ppt/slides/slide114.xml" ContentType="application/vnd.openxmlformats-officedocument.presentationml.slide+xml"/>
  <Override PartName="/ppt/slides/slide123.xml" ContentType="application/vnd.openxmlformats-officedocument.presentationml.slide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slides/slide93.xml" ContentType="application/vnd.openxmlformats-officedocument.presentationml.slide+xml"/>
  <Override PartName="/ppt/slides/slide101.xml" ContentType="application/vnd.openxmlformats-officedocument.presentationml.slide+xml"/>
  <Override PartName="/ppt/slides/slide112.xml" ContentType="application/vnd.openxmlformats-officedocument.presentationml.slide+xml"/>
  <Override PartName="/ppt/slides/slide121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s/slide71.xml" ContentType="application/vnd.openxmlformats-officedocument.presentationml.slide+xml"/>
  <Override PartName="/ppt/slides/slide80.xml" ContentType="application/vnd.openxmlformats-officedocument.presentationml.slide+xml"/>
  <Override PartName="/ppt/slides/slide82.xml" ContentType="application/vnd.openxmlformats-officedocument.presentationml.slide+xml"/>
  <Override PartName="/ppt/slides/slide91.xml" ContentType="application/vnd.openxmlformats-officedocument.presentationml.slide+xml"/>
  <Override PartName="/ppt/slides/slide110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s/slide119.xml" ContentType="application/vnd.openxmlformats-officedocument.presentationml.slide+xml"/>
  <Override PartName="/ppt/slides/slide89.xml" ContentType="application/vnd.openxmlformats-officedocument.presentationml.slide+xml"/>
  <Override PartName="/ppt/slides/slide98.xml" ContentType="application/vnd.openxmlformats-officedocument.presentationml.slide+xml"/>
  <Override PartName="/ppt/slides/slide108.xml" ContentType="application/vnd.openxmlformats-officedocument.presentationml.slide+xml"/>
  <Override PartName="/ppt/slides/slide117.xml" ContentType="application/vnd.openxmlformats-officedocument.presentationml.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slides/slide78.xml" ContentType="application/vnd.openxmlformats-officedocument.presentationml.slide+xml"/>
  <Override PartName="/ppt/slides/slide87.xml" ContentType="application/vnd.openxmlformats-officedocument.presentationml.slide+xml"/>
  <Override PartName="/ppt/slides/slide96.xml" ContentType="application/vnd.openxmlformats-officedocument.presentationml.slide+xml"/>
  <Override PartName="/ppt/slides/slide106.xml" ContentType="application/vnd.openxmlformats-officedocument.presentationml.slide+xml"/>
  <Override PartName="/ppt/slides/slide115.xml" ContentType="application/vnd.openxmlformats-officedocument.presentationml.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85.xml" ContentType="application/vnd.openxmlformats-officedocument.presentationml.slide+xml"/>
  <Override PartName="/ppt/slides/slide104.xml" ContentType="application/vnd.openxmlformats-officedocument.presentationml.slide+xml"/>
  <Override PartName="/ppt/slides/slide122.xml" ContentType="application/vnd.openxmlformats-officedocument.presentationml.slide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s/slide92.xml" ContentType="application/vnd.openxmlformats-officedocument.presentationml.slide+xml"/>
  <Override PartName="/ppt/slides/slide111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Override PartName="/ppt/slides/slide100.xml" ContentType="application/vnd.openxmlformats-officedocument.presentationml.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s/slide79.xml" ContentType="application/vnd.openxmlformats-officedocument.presentationml.slide+xml"/>
  <Override PartName="/ppt/slides/slide109.xml" ContentType="application/vnd.openxmlformats-officedocument.presentationml.slide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slides/slide97.xml" ContentType="application/vnd.openxmlformats-officedocument.presentationml.slide+xml"/>
  <Override PartName="/ppt/slides/slide116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25"/>
  </p:notesMasterIdLst>
  <p:sldIdLst>
    <p:sldId id="258" r:id="rId2"/>
    <p:sldId id="268" r:id="rId3"/>
    <p:sldId id="269" r:id="rId4"/>
    <p:sldId id="270" r:id="rId5"/>
    <p:sldId id="280" r:id="rId6"/>
    <p:sldId id="286" r:id="rId7"/>
    <p:sldId id="285" r:id="rId8"/>
    <p:sldId id="284" r:id="rId9"/>
    <p:sldId id="283" r:id="rId10"/>
    <p:sldId id="287" r:id="rId11"/>
    <p:sldId id="288" r:id="rId12"/>
    <p:sldId id="289" r:id="rId13"/>
    <p:sldId id="290" r:id="rId14"/>
    <p:sldId id="292" r:id="rId15"/>
    <p:sldId id="293" r:id="rId16"/>
    <p:sldId id="294" r:id="rId17"/>
    <p:sldId id="295" r:id="rId18"/>
    <p:sldId id="296" r:id="rId19"/>
    <p:sldId id="297" r:id="rId20"/>
    <p:sldId id="300" r:id="rId21"/>
    <p:sldId id="301" r:id="rId22"/>
    <p:sldId id="303" r:id="rId23"/>
    <p:sldId id="302" r:id="rId24"/>
    <p:sldId id="304" r:id="rId25"/>
    <p:sldId id="305" r:id="rId26"/>
    <p:sldId id="306" r:id="rId27"/>
    <p:sldId id="307" r:id="rId28"/>
    <p:sldId id="308" r:id="rId29"/>
    <p:sldId id="309" r:id="rId30"/>
    <p:sldId id="310" r:id="rId31"/>
    <p:sldId id="312" r:id="rId32"/>
    <p:sldId id="313" r:id="rId33"/>
    <p:sldId id="314" r:id="rId34"/>
    <p:sldId id="315" r:id="rId35"/>
    <p:sldId id="316" r:id="rId36"/>
    <p:sldId id="321" r:id="rId37"/>
    <p:sldId id="322" r:id="rId38"/>
    <p:sldId id="323" r:id="rId39"/>
    <p:sldId id="324" r:id="rId40"/>
    <p:sldId id="325" r:id="rId41"/>
    <p:sldId id="342" r:id="rId42"/>
    <p:sldId id="326" r:id="rId43"/>
    <p:sldId id="333" r:id="rId44"/>
    <p:sldId id="332" r:id="rId45"/>
    <p:sldId id="336" r:id="rId46"/>
    <p:sldId id="337" r:id="rId47"/>
    <p:sldId id="334" r:id="rId48"/>
    <p:sldId id="335" r:id="rId49"/>
    <p:sldId id="345" r:id="rId50"/>
    <p:sldId id="346" r:id="rId51"/>
    <p:sldId id="343" r:id="rId52"/>
    <p:sldId id="344" r:id="rId53"/>
    <p:sldId id="349" r:id="rId54"/>
    <p:sldId id="350" r:id="rId55"/>
    <p:sldId id="351" r:id="rId56"/>
    <p:sldId id="352" r:id="rId57"/>
    <p:sldId id="353" r:id="rId58"/>
    <p:sldId id="354" r:id="rId59"/>
    <p:sldId id="355" r:id="rId60"/>
    <p:sldId id="356" r:id="rId61"/>
    <p:sldId id="357" r:id="rId62"/>
    <p:sldId id="360" r:id="rId63"/>
    <p:sldId id="358" r:id="rId64"/>
    <p:sldId id="405" r:id="rId65"/>
    <p:sldId id="406" r:id="rId66"/>
    <p:sldId id="407" r:id="rId67"/>
    <p:sldId id="408" r:id="rId68"/>
    <p:sldId id="409" r:id="rId69"/>
    <p:sldId id="410" r:id="rId70"/>
    <p:sldId id="411" r:id="rId71"/>
    <p:sldId id="412" r:id="rId72"/>
    <p:sldId id="413" r:id="rId73"/>
    <p:sldId id="414" r:id="rId74"/>
    <p:sldId id="415" r:id="rId75"/>
    <p:sldId id="416" r:id="rId76"/>
    <p:sldId id="417" r:id="rId77"/>
    <p:sldId id="442" r:id="rId78"/>
    <p:sldId id="443" r:id="rId79"/>
    <p:sldId id="418" r:id="rId80"/>
    <p:sldId id="419" r:id="rId81"/>
    <p:sldId id="420" r:id="rId82"/>
    <p:sldId id="421" r:id="rId83"/>
    <p:sldId id="422" r:id="rId84"/>
    <p:sldId id="423" r:id="rId85"/>
    <p:sldId id="424" r:id="rId86"/>
    <p:sldId id="425" r:id="rId87"/>
    <p:sldId id="426" r:id="rId88"/>
    <p:sldId id="427" r:id="rId89"/>
    <p:sldId id="428" r:id="rId90"/>
    <p:sldId id="429" r:id="rId91"/>
    <p:sldId id="430" r:id="rId92"/>
    <p:sldId id="431" r:id="rId93"/>
    <p:sldId id="432" r:id="rId94"/>
    <p:sldId id="433" r:id="rId95"/>
    <p:sldId id="437" r:id="rId96"/>
    <p:sldId id="436" r:id="rId97"/>
    <p:sldId id="439" r:id="rId98"/>
    <p:sldId id="440" r:id="rId99"/>
    <p:sldId id="441" r:id="rId100"/>
    <p:sldId id="400" r:id="rId101"/>
    <p:sldId id="401" r:id="rId102"/>
    <p:sldId id="402" r:id="rId103"/>
    <p:sldId id="403" r:id="rId104"/>
    <p:sldId id="404" r:id="rId105"/>
    <p:sldId id="391" r:id="rId106"/>
    <p:sldId id="386" r:id="rId107"/>
    <p:sldId id="394" r:id="rId108"/>
    <p:sldId id="395" r:id="rId109"/>
    <p:sldId id="396" r:id="rId110"/>
    <p:sldId id="397" r:id="rId111"/>
    <p:sldId id="392" r:id="rId112"/>
    <p:sldId id="393" r:id="rId113"/>
    <p:sldId id="434" r:id="rId114"/>
    <p:sldId id="435" r:id="rId115"/>
    <p:sldId id="444" r:id="rId116"/>
    <p:sldId id="445" r:id="rId117"/>
    <p:sldId id="446" r:id="rId118"/>
    <p:sldId id="447" r:id="rId119"/>
    <p:sldId id="448" r:id="rId120"/>
    <p:sldId id="449" r:id="rId121"/>
    <p:sldId id="450" r:id="rId122"/>
    <p:sldId id="274" r:id="rId123"/>
    <p:sldId id="272" r:id="rId124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2" pos="2880" userDrawn="1">
          <p15:clr>
            <a:srgbClr val="A4A3A4"/>
          </p15:clr>
        </p15:guide>
        <p15:guide id="3" pos="204" userDrawn="1">
          <p15:clr>
            <a:srgbClr val="A4A3A4"/>
          </p15:clr>
        </p15:guide>
        <p15:guide id="4" pos="5556" userDrawn="1">
          <p15:clr>
            <a:srgbClr val="A4A3A4"/>
          </p15:clr>
        </p15:guide>
        <p15:guide id="5" orient="horz" pos="210" userDrawn="1">
          <p15:clr>
            <a:srgbClr val="A4A3A4"/>
          </p15:clr>
        </p15:guide>
        <p15:guide id="6" orient="horz" pos="4088" userDrawn="1">
          <p15:clr>
            <a:srgbClr val="A4A3A4"/>
          </p15:clr>
        </p15:guide>
        <p15:guide id="7" orient="horz" pos="2160" userDrawn="1">
          <p15:clr>
            <a:srgbClr val="A4A3A4"/>
          </p15:clr>
        </p15:guide>
        <p15:guide id="8" orient="horz" pos="663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E5DBD2"/>
    <a:srgbClr val="B1D1CE"/>
    <a:srgbClr val="D58584"/>
    <a:srgbClr val="658762"/>
    <a:srgbClr val="F6BBBF"/>
    <a:srgbClr val="E1F2EA"/>
    <a:srgbClr val="F86B74"/>
    <a:srgbClr val="43435B"/>
    <a:srgbClr val="948777"/>
    <a:srgbClr val="977399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761" autoAdjust="0"/>
    <p:restoredTop sz="94712" autoAdjust="0"/>
  </p:normalViewPr>
  <p:slideViewPr>
    <p:cSldViewPr>
      <p:cViewPr varScale="1">
        <p:scale>
          <a:sx n="87" d="100"/>
          <a:sy n="87" d="100"/>
        </p:scale>
        <p:origin x="-1570" y="-82"/>
      </p:cViewPr>
      <p:guideLst>
        <p:guide orient="horz" pos="210"/>
        <p:guide orient="horz" pos="4088"/>
        <p:guide orient="horz" pos="2160"/>
        <p:guide orient="horz" pos="663"/>
        <p:guide pos="2880"/>
        <p:guide pos="204"/>
        <p:guide pos="5556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108" d="100"/>
          <a:sy n="108" d="100"/>
        </p:scale>
        <p:origin x="702" y="108"/>
      </p:cViewPr>
      <p:guideLst/>
    </p:cSldViewPr>
  </p:notesViewPr>
  <p:gridSpacing cx="36868100" cy="368681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theme" Target="theme/theme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2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D30B1E-1C71-4203-B134-4CDC729AEC97}" type="datetimeFigureOut">
              <a:rPr lang="ko-KR" altLang="en-US" smtClean="0"/>
              <a:pPr/>
              <a:t>2017-12-10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4FAB76-E660-4882-82F9-C93BDF736CD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738548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2" cstate="print"/>
          <a:srcRect t="-2308"/>
          <a:stretch>
            <a:fillRect/>
          </a:stretch>
        </p:blipFill>
        <p:spPr bwMode="auto">
          <a:xfrm>
            <a:off x="0" y="0"/>
            <a:ext cx="9140421" cy="68855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12539756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1017" y="-11017"/>
            <a:ext cx="4913313" cy="68785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소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1017" y="-11017"/>
            <a:ext cx="9161367" cy="344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873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엔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8" descr="본문흰색"/>
          <p:cNvPicPr>
            <a:picLocks noChangeAspect="1" noChangeArrowheads="1"/>
          </p:cNvPicPr>
          <p:nvPr userDrawn="1"/>
        </p:nvPicPr>
        <p:blipFill>
          <a:blip r:embed="rId2" cstate="print">
            <a:lum bright="-100000" contrast="-100000"/>
          </a:blip>
          <a:srcRect/>
          <a:stretch>
            <a:fillRect/>
          </a:stretch>
        </p:blipFill>
        <p:spPr bwMode="auto">
          <a:xfrm>
            <a:off x="8124603" y="6244378"/>
            <a:ext cx="792162" cy="442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8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9525" y="-13102"/>
            <a:ext cx="9163050" cy="68711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36439678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4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4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png"/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4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4.png"/><Relationship Id="rId7" Type="http://schemas.openxmlformats.org/officeDocument/2006/relationships/image" Target="../media/image248.png"/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7.png"/><Relationship Id="rId5" Type="http://schemas.openxmlformats.org/officeDocument/2006/relationships/image" Target="../media/image246.png"/><Relationship Id="rId4" Type="http://schemas.openxmlformats.org/officeDocument/2006/relationships/image" Target="../media/image245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image" Target="../media/image249.png"/><Relationship Id="rId1" Type="http://schemas.openxmlformats.org/officeDocument/2006/relationships/slideLayout" Target="../slideLayouts/slideLayout4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1.png"/><Relationship Id="rId1" Type="http://schemas.openxmlformats.org/officeDocument/2006/relationships/slideLayout" Target="../slideLayouts/slideLayout4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3.png"/><Relationship Id="rId2" Type="http://schemas.openxmlformats.org/officeDocument/2006/relationships/image" Target="../media/image252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png"/><Relationship Id="rId2" Type="http://schemas.openxmlformats.org/officeDocument/2006/relationships/image" Target="../media/image25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57.png"/><Relationship Id="rId4" Type="http://schemas.openxmlformats.org/officeDocument/2006/relationships/image" Target="../media/image256.png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9.png"/><Relationship Id="rId2" Type="http://schemas.openxmlformats.org/officeDocument/2006/relationships/image" Target="../media/image25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61.png"/><Relationship Id="rId4" Type="http://schemas.openxmlformats.org/officeDocument/2006/relationships/image" Target="../media/image260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3.png"/><Relationship Id="rId2" Type="http://schemas.openxmlformats.org/officeDocument/2006/relationships/image" Target="../media/image262.png"/><Relationship Id="rId1" Type="http://schemas.openxmlformats.org/officeDocument/2006/relationships/slideLayout" Target="../slideLayouts/slideLayout4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5.png"/><Relationship Id="rId2" Type="http://schemas.openxmlformats.org/officeDocument/2006/relationships/image" Target="../media/image26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6.png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7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4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9.png"/><Relationship Id="rId2" Type="http://schemas.openxmlformats.org/officeDocument/2006/relationships/image" Target="../media/image268.png"/><Relationship Id="rId1" Type="http://schemas.openxmlformats.org/officeDocument/2006/relationships/slideLayout" Target="../slideLayouts/slideLayout4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1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4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3.png"/><Relationship Id="rId2" Type="http://schemas.openxmlformats.org/officeDocument/2006/relationships/image" Target="../media/image272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5.png"/><Relationship Id="rId2" Type="http://schemas.openxmlformats.org/officeDocument/2006/relationships/image" Target="../media/image274.png"/><Relationship Id="rId1" Type="http://schemas.openxmlformats.org/officeDocument/2006/relationships/slideLayout" Target="../slideLayouts/slideLayout4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4.png"/><Relationship Id="rId2" Type="http://schemas.openxmlformats.org/officeDocument/2006/relationships/image" Target="../media/image27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7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hyperlink" Target="http://dreamzelkova.tistory.com/entry/Unity%EC%99%80-SQLite%EC%97%B0%EB%8F%99%ED%95%98%EA%B8%B0" TargetMode="External"/><Relationship Id="rId2" Type="http://schemas.openxmlformats.org/officeDocument/2006/relationships/hyperlink" Target="http://ptline.com/?p=10346" TargetMode="External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devkorea.co.kr/bbs/board.php?bo_table=m03_qna&amp;wr_id=26759" TargetMode="Externa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4.png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1.png"/><Relationship Id="rId4" Type="http://schemas.openxmlformats.org/officeDocument/2006/relationships/image" Target="../media/image1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5.png"/><Relationship Id="rId4" Type="http://schemas.openxmlformats.org/officeDocument/2006/relationships/image" Target="../media/image1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7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hyperlink" Target="http://m.post.naver.com/viewer/postView.nhn?volumeNo=7615669&amp;memberNo=37134060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3" Type="http://schemas.openxmlformats.org/officeDocument/2006/relationships/image" Target="../media/image117.png"/><Relationship Id="rId7" Type="http://schemas.openxmlformats.org/officeDocument/2006/relationships/image" Target="../media/image121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4.png"/><Relationship Id="rId4" Type="http://schemas.openxmlformats.org/officeDocument/2006/relationships/image" Target="../media/image13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7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7" Type="http://schemas.openxmlformats.org/officeDocument/2006/relationships/image" Target="../media/image143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2.png"/><Relationship Id="rId5" Type="http://schemas.openxmlformats.org/officeDocument/2006/relationships/image" Target="../media/image141.png"/><Relationship Id="rId4" Type="http://schemas.openxmlformats.org/officeDocument/2006/relationships/image" Target="../media/image14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6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0.png"/><Relationship Id="rId4" Type="http://schemas.openxmlformats.org/officeDocument/2006/relationships/image" Target="../media/image149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6.png"/><Relationship Id="rId4" Type="http://schemas.openxmlformats.org/officeDocument/2006/relationships/image" Target="../media/image155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60.png"/><Relationship Id="rId4" Type="http://schemas.openxmlformats.org/officeDocument/2006/relationships/image" Target="../media/image159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7.png"/><Relationship Id="rId5" Type="http://schemas.openxmlformats.org/officeDocument/2006/relationships/image" Target="../media/image166.png"/><Relationship Id="rId4" Type="http://schemas.openxmlformats.org/officeDocument/2006/relationships/image" Target="../media/image165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hyperlink" Target="http://sqlitebrowser.org/" TargetMode="External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9.png"/><Relationship Id="rId4" Type="http://schemas.openxmlformats.org/officeDocument/2006/relationships/image" Target="../media/image178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3.png"/><Relationship Id="rId4" Type="http://schemas.openxmlformats.org/officeDocument/2006/relationships/image" Target="../media/image182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9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93.png"/><Relationship Id="rId4" Type="http://schemas.openxmlformats.org/officeDocument/2006/relationships/image" Target="../media/image192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00.png"/><Relationship Id="rId4" Type="http://schemas.openxmlformats.org/officeDocument/2006/relationships/image" Target="../media/image19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04.png"/><Relationship Id="rId4" Type="http://schemas.openxmlformats.org/officeDocument/2006/relationships/image" Target="../media/image203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7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1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png"/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4.png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4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4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19.png"/><Relationship Id="rId4" Type="http://schemas.openxmlformats.org/officeDocument/2006/relationships/image" Target="../media/image218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2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png"/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4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png"/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4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png"/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8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4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2.png"/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4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4.png"/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4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5.png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37.png"/><Relationship Id="rId4" Type="http://schemas.openxmlformats.org/officeDocument/2006/relationships/image" Target="../media/image2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162734" y="3429000"/>
            <a:ext cx="6762750" cy="1877064"/>
          </a:xfrm>
          <a:prstGeom prst="rect">
            <a:avLst/>
          </a:prstGeom>
          <a:noFill/>
        </p:spPr>
        <p:txBody>
          <a:bodyPr wrap="square" rtlCol="0" anchor="ctr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r"/>
            <a:r>
              <a:rPr lang="en-US" altLang="ko-KR" sz="6600" b="1" dirty="0" smtClean="0">
                <a:solidFill>
                  <a:srgbClr val="1CCAB9"/>
                </a:solidFill>
                <a:latin typeface="+mn-ea"/>
              </a:rPr>
              <a:t>FINAL PROJECT</a:t>
            </a:r>
          </a:p>
          <a:p>
            <a:pPr algn="r"/>
            <a:r>
              <a:rPr lang="en-US" altLang="ko-KR" sz="3600" b="1" dirty="0" smtClean="0">
                <a:solidFill>
                  <a:schemeClr val="bg1"/>
                </a:solidFill>
                <a:latin typeface="+mn-ea"/>
              </a:rPr>
              <a:t>Unity Version 2017.2.0f3</a:t>
            </a:r>
            <a:endParaRPr lang="en-US" altLang="ko-KR" sz="36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408204" y="5517232"/>
            <a:ext cx="2517280" cy="576064"/>
          </a:xfrm>
          <a:prstGeom prst="rect">
            <a:avLst/>
          </a:prstGeom>
          <a:noFill/>
        </p:spPr>
        <p:txBody>
          <a:bodyPr wrap="none" rtlCol="0" anchor="ctr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r"/>
            <a:r>
              <a:rPr lang="en-US" altLang="ko-KR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13. </a:t>
            </a:r>
            <a:r>
              <a:rPr lang="ko-KR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김덕현</a:t>
            </a:r>
            <a:endParaRPr lang="en-US" altLang="ko-KR" sz="1600" dirty="0" smtClean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algn="r"/>
            <a:r>
              <a:rPr lang="en-US" altLang="ko-KR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13. </a:t>
            </a:r>
            <a:r>
              <a:rPr lang="ko-KR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윤성준</a:t>
            </a:r>
          </a:p>
        </p:txBody>
      </p:sp>
    </p:spTree>
    <p:extLst>
      <p:ext uri="{BB962C8B-B14F-4D97-AF65-F5344CB8AC3E}">
        <p14:creationId xmlns:p14="http://schemas.microsoft.com/office/powerpoint/2010/main" xmlns="" val="18721061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>
                <a:solidFill>
                  <a:srgbClr val="1CCAB9"/>
                </a:solidFill>
                <a:latin typeface="+mn-ea"/>
              </a:rPr>
              <a:t>로딩 씬 구현하기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2831" y="1089670"/>
            <a:ext cx="3724275" cy="16192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391980" y="1089670"/>
            <a:ext cx="31566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</a:t>
            </a:r>
            <a:r>
              <a:rPr lang="ko-KR" altLang="en-US" sz="1200" dirty="0" smtClean="0">
                <a:latin typeface="+mj-lt"/>
              </a:rPr>
              <a:t>이번에는 </a:t>
            </a:r>
            <a:r>
              <a:rPr lang="en-US" altLang="ko-KR" sz="1200" dirty="0" smtClean="0">
                <a:latin typeface="+mj-lt"/>
              </a:rPr>
              <a:t>Icon_2 </a:t>
            </a:r>
            <a:r>
              <a:rPr lang="ko-KR" altLang="en-US" sz="1200" dirty="0" smtClean="0">
                <a:latin typeface="+mj-lt"/>
              </a:rPr>
              <a:t>오브젝트를 클릭합니다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863588" y="2348880"/>
            <a:ext cx="684076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22831" y="3104964"/>
            <a:ext cx="5191125" cy="9715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798882" y="3104964"/>
            <a:ext cx="24372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2. Inspector</a:t>
            </a:r>
            <a:r>
              <a:rPr lang="ko-KR" altLang="en-US" sz="1200" dirty="0"/>
              <a:t>의 </a:t>
            </a:r>
            <a:r>
              <a:rPr lang="en-US" altLang="ko-KR" sz="1200" dirty="0"/>
              <a:t>Image(Script)</a:t>
            </a:r>
            <a:r>
              <a:rPr lang="ko-KR" altLang="en-US" sz="1200" dirty="0"/>
              <a:t>에서</a:t>
            </a:r>
            <a:endParaRPr lang="en-US" altLang="ko-KR" sz="1200" dirty="0"/>
          </a:p>
          <a:p>
            <a:r>
              <a:rPr lang="en-US" altLang="ko-KR" sz="1200" dirty="0"/>
              <a:t>   Source Image</a:t>
            </a:r>
            <a:r>
              <a:rPr lang="ko-KR" altLang="en-US" sz="1200" dirty="0"/>
              <a:t>를 클릭합니다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9" name="모서리가 둥근 직사각형 8"/>
          <p:cNvSpPr/>
          <p:nvPr/>
        </p:nvSpPr>
        <p:spPr>
          <a:xfrm>
            <a:off x="5456844" y="3330304"/>
            <a:ext cx="257112" cy="23632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049211" y="4586802"/>
            <a:ext cx="3105150" cy="131445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170773" y="4586802"/>
            <a:ext cx="21371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3. Checkmark</a:t>
            </a:r>
            <a:r>
              <a:rPr lang="ko-KR" altLang="en-US" sz="1200" dirty="0" smtClean="0">
                <a:latin typeface="+mj-lt"/>
              </a:rPr>
              <a:t>로 변경합니다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3143542" y="4741380"/>
            <a:ext cx="1086992" cy="100529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40607301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2816900" y="2299064"/>
            <a:ext cx="5797073" cy="103998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altLang="ko-KR" sz="3600" b="1" spc="-50" dirty="0" smtClean="0">
                <a:solidFill>
                  <a:schemeClr val="bg1"/>
                </a:solidFill>
                <a:latin typeface="+mn-ea"/>
              </a:rPr>
              <a:t>FINAL REPORT</a:t>
            </a:r>
          </a:p>
          <a:p>
            <a:pPr>
              <a:lnSpc>
                <a:spcPct val="90000"/>
              </a:lnSpc>
            </a:pPr>
            <a:r>
              <a:rPr lang="ko-KR" altLang="en-US" sz="3600" b="1" spc="-50" dirty="0" err="1" smtClean="0">
                <a:solidFill>
                  <a:srgbClr val="1CCAB9"/>
                </a:solidFill>
                <a:latin typeface="+mn-ea"/>
              </a:rPr>
              <a:t>종료키</a:t>
            </a:r>
            <a:r>
              <a:rPr lang="ko-KR" altLang="en-US" sz="3600" b="1" spc="-50" dirty="0" smtClean="0">
                <a:solidFill>
                  <a:srgbClr val="1CCAB9"/>
                </a:solidFill>
                <a:latin typeface="+mn-ea"/>
              </a:rPr>
              <a:t> 구현하기</a:t>
            </a:r>
            <a:endParaRPr lang="en-US" altLang="ko-KR" sz="3600" b="1" spc="-50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413429" y="2417650"/>
            <a:ext cx="943206" cy="776307"/>
          </a:xfrm>
          <a:prstGeom prst="rect">
            <a:avLst/>
          </a:prstGeom>
          <a:noFill/>
        </p:spPr>
        <p:txBody>
          <a:bodyPr wrap="none" lIns="36000" tIns="36000" rIns="36000" rtlCol="0" anchor="ctr">
            <a:noAutofit/>
            <a:scene3d>
              <a:camera prst="orthographicFront"/>
              <a:lightRig rig="threePt" dir="t"/>
            </a:scene3d>
            <a:sp3d contourW="50800">
              <a:bevelT w="1270" h="50800"/>
              <a:contourClr>
                <a:schemeClr val="bg1"/>
              </a:contourClr>
            </a:sp3d>
          </a:bodyPr>
          <a:lstStyle/>
          <a:p>
            <a:pPr algn="ctr">
              <a:spcAft>
                <a:spcPts val="1000"/>
              </a:spcAft>
              <a:buClr>
                <a:srgbClr val="977399"/>
              </a:buClr>
            </a:pPr>
            <a:r>
              <a:rPr lang="en-US" altLang="ko-KR" sz="6600" spc="-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xmlns="" val="42519064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err="1" smtClean="0">
                <a:solidFill>
                  <a:srgbClr val="1CCAB9"/>
                </a:solidFill>
                <a:latin typeface="+mn-ea"/>
              </a:rPr>
              <a:t>종료키</a:t>
            </a:r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 구현하기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806575" y="980728"/>
            <a:ext cx="3942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</a:t>
            </a:r>
            <a:r>
              <a:rPr lang="ko-KR" altLang="en-US" sz="1200" dirty="0" smtClean="0">
                <a:latin typeface="+mj-lt"/>
              </a:rPr>
              <a:t>앞서 구현한 </a:t>
            </a:r>
            <a:r>
              <a:rPr lang="en-US" altLang="ko-KR" sz="1200" dirty="0" err="1" smtClean="0">
                <a:latin typeface="+mj-lt"/>
              </a:rPr>
              <a:t>GameManager</a:t>
            </a:r>
            <a:r>
              <a:rPr lang="en-US" altLang="ko-KR" sz="1200" dirty="0" smtClean="0">
                <a:latin typeface="+mj-lt"/>
              </a:rPr>
              <a:t> </a:t>
            </a:r>
            <a:r>
              <a:rPr lang="ko-KR" altLang="en-US" sz="1200" dirty="0" smtClean="0">
                <a:latin typeface="+mj-lt"/>
              </a:rPr>
              <a:t>스크립트를 오픈합니다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en-US" altLang="ko-KR" sz="1200" dirty="0">
              <a:latin typeface="+mj-lt"/>
            </a:endParaRPr>
          </a:p>
          <a:p>
            <a:r>
              <a:rPr lang="en-US" altLang="ko-KR" sz="1200" dirty="0" smtClean="0">
                <a:latin typeface="+mj-lt"/>
              </a:rPr>
              <a:t>   </a:t>
            </a:r>
            <a:r>
              <a:rPr lang="ko-KR" altLang="en-US" sz="1200" dirty="0" smtClean="0">
                <a:latin typeface="+mj-lt"/>
              </a:rPr>
              <a:t>그리고 아래의 빨간 박스 안의 코드를 입력합니다</a:t>
            </a:r>
            <a:r>
              <a:rPr lang="en-US" altLang="ko-KR" sz="1200" dirty="0" smtClean="0">
                <a:latin typeface="+mj-lt"/>
              </a:rPr>
              <a:t>.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807804" y="1556792"/>
            <a:ext cx="3019425" cy="2085975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3079066" y="2204864"/>
            <a:ext cx="2592288" cy="79208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6743037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2816900" y="2299064"/>
            <a:ext cx="5797073" cy="103998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altLang="ko-KR" sz="3600" b="1" spc="-50" dirty="0" smtClean="0">
                <a:solidFill>
                  <a:schemeClr val="bg1"/>
                </a:solidFill>
                <a:latin typeface="+mn-ea"/>
              </a:rPr>
              <a:t>FINAL REPORT</a:t>
            </a:r>
          </a:p>
          <a:p>
            <a:pPr>
              <a:lnSpc>
                <a:spcPct val="90000"/>
              </a:lnSpc>
            </a:pPr>
            <a:r>
              <a:rPr lang="ko-KR" altLang="en-US" sz="3600" b="1" spc="-50" dirty="0" smtClean="0">
                <a:solidFill>
                  <a:srgbClr val="1CCAB9"/>
                </a:solidFill>
                <a:latin typeface="+mn-ea"/>
              </a:rPr>
              <a:t>키보드로 볼륨 조절하기</a:t>
            </a:r>
            <a:endParaRPr lang="en-US" altLang="ko-KR" sz="3600" b="1" spc="-50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413429" y="2417650"/>
            <a:ext cx="943206" cy="776307"/>
          </a:xfrm>
          <a:prstGeom prst="rect">
            <a:avLst/>
          </a:prstGeom>
          <a:noFill/>
        </p:spPr>
        <p:txBody>
          <a:bodyPr wrap="none" lIns="36000" tIns="36000" rIns="36000" rtlCol="0" anchor="ctr">
            <a:noAutofit/>
            <a:scene3d>
              <a:camera prst="orthographicFront"/>
              <a:lightRig rig="threePt" dir="t"/>
            </a:scene3d>
            <a:sp3d contourW="50800">
              <a:bevelT w="1270" h="50800"/>
              <a:contourClr>
                <a:schemeClr val="bg1"/>
              </a:contourClr>
            </a:sp3d>
          </a:bodyPr>
          <a:lstStyle/>
          <a:p>
            <a:pPr algn="ctr">
              <a:spcAft>
                <a:spcPts val="1000"/>
              </a:spcAft>
              <a:buClr>
                <a:srgbClr val="977399"/>
              </a:buClr>
            </a:pPr>
            <a:r>
              <a:rPr lang="en-US" altLang="ko-KR" sz="6600" spc="-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xmlns="" val="5216959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키보드로 볼륨 조절하기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051720" y="944724"/>
            <a:ext cx="47514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</a:t>
            </a:r>
            <a:r>
              <a:rPr lang="ko-KR" altLang="en-US" sz="1200" dirty="0" smtClean="0">
                <a:latin typeface="+mj-lt"/>
              </a:rPr>
              <a:t>먼저 </a:t>
            </a:r>
            <a:r>
              <a:rPr lang="en-US" altLang="ko-KR" sz="1200" dirty="0" smtClean="0">
                <a:latin typeface="+mj-lt"/>
              </a:rPr>
              <a:t>Ctrl + Shift + N</a:t>
            </a:r>
            <a:r>
              <a:rPr lang="ko-KR" altLang="en-US" sz="1200" dirty="0" smtClean="0">
                <a:latin typeface="+mj-lt"/>
              </a:rPr>
              <a:t>을 눌러 게임 오브젝트를 하나 생성합니다</a:t>
            </a:r>
            <a:r>
              <a:rPr lang="en-US" altLang="ko-KR" sz="1200" dirty="0" smtClean="0">
                <a:latin typeface="+mj-lt"/>
              </a:rPr>
              <a:t>.</a:t>
            </a:r>
          </a:p>
          <a:p>
            <a:r>
              <a:rPr lang="en-US" altLang="ko-KR" sz="1200" dirty="0" smtClean="0">
                <a:latin typeface="+mj-lt"/>
              </a:rPr>
              <a:t>   </a:t>
            </a:r>
            <a:r>
              <a:rPr lang="ko-KR" altLang="en-US" sz="1200" dirty="0" smtClean="0">
                <a:latin typeface="+mj-lt"/>
              </a:rPr>
              <a:t>이름을 </a:t>
            </a:r>
            <a:r>
              <a:rPr lang="en-US" altLang="ko-KR" sz="1200" dirty="0" err="1" smtClean="0">
                <a:latin typeface="+mj-lt"/>
              </a:rPr>
              <a:t>GameManager</a:t>
            </a:r>
            <a:r>
              <a:rPr lang="ko-KR" altLang="en-US" sz="1200" dirty="0" smtClean="0">
                <a:latin typeface="+mj-lt"/>
              </a:rPr>
              <a:t>로 변경합니다</a:t>
            </a:r>
            <a:r>
              <a:rPr lang="en-US" altLang="ko-KR" sz="1200" dirty="0" smtClean="0">
                <a:latin typeface="+mj-lt"/>
              </a:rPr>
              <a:t>.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167844" y="1412776"/>
            <a:ext cx="2494570" cy="1080120"/>
          </a:xfrm>
          <a:prstGeom prst="rect">
            <a:avLst/>
          </a:prstGeom>
        </p:spPr>
      </p:pic>
      <p:sp>
        <p:nvSpPr>
          <p:cNvPr id="10" name="모서리가 둥근 직사각형 9"/>
          <p:cNvSpPr/>
          <p:nvPr/>
        </p:nvSpPr>
        <p:spPr>
          <a:xfrm>
            <a:off x="3275856" y="1773983"/>
            <a:ext cx="2052228" cy="39604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2215129" y="2715603"/>
            <a:ext cx="44246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</a:t>
            </a:r>
            <a:r>
              <a:rPr lang="en-US" altLang="ko-KR" sz="1200" dirty="0" err="1" smtClean="0">
                <a:latin typeface="+mj-lt"/>
              </a:rPr>
              <a:t>GameManager</a:t>
            </a:r>
            <a:r>
              <a:rPr lang="en-US" altLang="ko-KR" sz="1200" dirty="0" smtClean="0">
                <a:latin typeface="+mj-lt"/>
              </a:rPr>
              <a:t> </a:t>
            </a:r>
            <a:r>
              <a:rPr lang="ko-KR" altLang="en-US" sz="1200" dirty="0" smtClean="0">
                <a:latin typeface="+mj-lt"/>
              </a:rPr>
              <a:t>스크립트를 열고 아래의 코드를 입력합니다</a:t>
            </a:r>
            <a:r>
              <a:rPr lang="en-US" altLang="ko-KR" sz="1200" dirty="0" smtClean="0">
                <a:latin typeface="+mj-lt"/>
              </a:rPr>
              <a:t>.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004258" y="3001142"/>
            <a:ext cx="4846349" cy="3408492"/>
          </a:xfrm>
          <a:prstGeom prst="rect">
            <a:avLst/>
          </a:prstGeom>
        </p:spPr>
      </p:pic>
      <p:sp>
        <p:nvSpPr>
          <p:cNvPr id="14" name="모서리가 둥근 직사각형 13"/>
          <p:cNvSpPr/>
          <p:nvPr/>
        </p:nvSpPr>
        <p:spPr>
          <a:xfrm>
            <a:off x="2004258" y="3001142"/>
            <a:ext cx="2063686" cy="24783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2001933" y="3241119"/>
            <a:ext cx="1777979" cy="112911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2147111" y="5049180"/>
            <a:ext cx="4492627" cy="11161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94526314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>
                <a:solidFill>
                  <a:srgbClr val="1CCAB9"/>
                </a:solidFill>
                <a:latin typeface="+mn-ea"/>
              </a:rPr>
              <a:t>키보드로 볼륨 조절하기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258263" y="1535023"/>
            <a:ext cx="50802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</a:t>
            </a:r>
            <a:r>
              <a:rPr lang="en-US" altLang="ko-KR" sz="1200" dirty="0" err="1" smtClean="0">
                <a:latin typeface="+mj-lt"/>
              </a:rPr>
              <a:t>GameManager</a:t>
            </a:r>
            <a:r>
              <a:rPr lang="en-US" altLang="ko-KR" sz="1200" dirty="0" smtClean="0">
                <a:latin typeface="+mj-lt"/>
              </a:rPr>
              <a:t> </a:t>
            </a:r>
            <a:r>
              <a:rPr lang="ko-KR" altLang="en-US" sz="1200" dirty="0" smtClean="0">
                <a:latin typeface="+mj-lt"/>
              </a:rPr>
              <a:t>스크립트를 </a:t>
            </a:r>
            <a:r>
              <a:rPr lang="en-US" altLang="ko-KR" sz="1200" dirty="0" err="1" smtClean="0">
                <a:latin typeface="+mj-lt"/>
              </a:rPr>
              <a:t>Gamemanager</a:t>
            </a:r>
            <a:r>
              <a:rPr lang="en-US" altLang="ko-KR" sz="1200" dirty="0" smtClean="0">
                <a:latin typeface="+mj-lt"/>
              </a:rPr>
              <a:t> </a:t>
            </a:r>
            <a:r>
              <a:rPr lang="ko-KR" altLang="en-US" sz="1200" dirty="0" smtClean="0">
                <a:latin typeface="+mj-lt"/>
              </a:rPr>
              <a:t>오브젝트에 </a:t>
            </a:r>
            <a:r>
              <a:rPr lang="ko-KR" altLang="en-US" sz="1200" dirty="0" err="1" smtClean="0">
                <a:latin typeface="+mj-lt"/>
              </a:rPr>
              <a:t>드래그합니다</a:t>
            </a:r>
            <a:r>
              <a:rPr lang="en-US" altLang="ko-KR" sz="1200" dirty="0" smtClean="0">
                <a:latin typeface="+mj-lt"/>
              </a:rPr>
              <a:t>.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987824" y="1988840"/>
            <a:ext cx="1428750" cy="85725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292080" y="1988840"/>
            <a:ext cx="1104900" cy="885825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3059832" y="2333070"/>
            <a:ext cx="936104" cy="25202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5508104" y="2075869"/>
            <a:ext cx="720080" cy="68925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구부러진 연결선 8"/>
          <p:cNvCxnSpPr>
            <a:stCxn id="7" idx="1"/>
            <a:endCxn id="6" idx="3"/>
          </p:cNvCxnSpPr>
          <p:nvPr/>
        </p:nvCxnSpPr>
        <p:spPr>
          <a:xfrm rot="10800000" flipV="1">
            <a:off x="3995936" y="2420494"/>
            <a:ext cx="1512168" cy="38590"/>
          </a:xfrm>
          <a:prstGeom prst="curved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621054" y="3496457"/>
            <a:ext cx="43546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</a:t>
            </a:r>
            <a:r>
              <a:rPr lang="ko-KR" altLang="en-US" sz="1200" dirty="0" err="1" smtClean="0">
                <a:latin typeface="+mj-lt"/>
              </a:rPr>
              <a:t>싱글톤으로</a:t>
            </a:r>
            <a:r>
              <a:rPr lang="ko-KR" altLang="en-US" sz="1200" dirty="0" smtClean="0">
                <a:latin typeface="+mj-lt"/>
              </a:rPr>
              <a:t> 변경된 </a:t>
            </a:r>
            <a:r>
              <a:rPr lang="en-US" altLang="ko-KR" sz="1200" dirty="0" err="1" smtClean="0">
                <a:latin typeface="+mj-lt"/>
              </a:rPr>
              <a:t>Gamamanager</a:t>
            </a:r>
            <a:r>
              <a:rPr lang="ko-KR" altLang="en-US" sz="1200" dirty="0" smtClean="0">
                <a:latin typeface="+mj-lt"/>
              </a:rPr>
              <a:t>에 의해</a:t>
            </a:r>
            <a:endParaRPr lang="en-US" altLang="ko-KR" sz="1200" dirty="0" smtClean="0">
              <a:latin typeface="+mj-lt"/>
            </a:endParaRPr>
          </a:p>
          <a:p>
            <a:r>
              <a:rPr lang="en-US" altLang="ko-KR" sz="1200" dirty="0">
                <a:latin typeface="+mj-lt"/>
              </a:rPr>
              <a:t> </a:t>
            </a:r>
            <a:r>
              <a:rPr lang="en-US" altLang="ko-KR" sz="1200" dirty="0" smtClean="0">
                <a:latin typeface="+mj-lt"/>
              </a:rPr>
              <a:t>  </a:t>
            </a:r>
            <a:r>
              <a:rPr lang="ko-KR" altLang="en-US" sz="1200" dirty="0" smtClean="0">
                <a:latin typeface="+mj-lt"/>
              </a:rPr>
              <a:t>볼륨이 </a:t>
            </a:r>
            <a:r>
              <a:rPr lang="en-US" altLang="ko-KR" sz="1200" dirty="0" smtClean="0">
                <a:latin typeface="+mj-lt"/>
              </a:rPr>
              <a:t>Page Up </a:t>
            </a:r>
            <a:r>
              <a:rPr lang="ko-KR" altLang="en-US" sz="1200" dirty="0" smtClean="0">
                <a:latin typeface="+mj-lt"/>
              </a:rPr>
              <a:t>과 </a:t>
            </a:r>
            <a:r>
              <a:rPr lang="en-US" altLang="ko-KR" sz="1200" dirty="0" smtClean="0">
                <a:latin typeface="+mj-lt"/>
              </a:rPr>
              <a:t>Page Down</a:t>
            </a:r>
            <a:r>
              <a:rPr lang="ko-KR" altLang="en-US" sz="1200" dirty="0" smtClean="0">
                <a:latin typeface="+mj-lt"/>
              </a:rPr>
              <a:t>으로 조절이 가능해집니다</a:t>
            </a:r>
            <a:r>
              <a:rPr lang="en-US" altLang="ko-KR" sz="1200" dirty="0" smtClean="0">
                <a:latin typeface="+mj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xmlns="" val="301630800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2816900" y="2299064"/>
            <a:ext cx="5797073" cy="103998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altLang="ko-KR" sz="3600" b="1" spc="-50" dirty="0" smtClean="0">
                <a:solidFill>
                  <a:schemeClr val="bg1"/>
                </a:solidFill>
                <a:latin typeface="+mn-ea"/>
              </a:rPr>
              <a:t>FINAL REPORT</a:t>
            </a:r>
          </a:p>
          <a:p>
            <a:pPr>
              <a:lnSpc>
                <a:spcPct val="90000"/>
              </a:lnSpc>
            </a:pPr>
            <a:r>
              <a:rPr lang="ko-KR" altLang="en-US" sz="3600" b="1" spc="-50" dirty="0" smtClean="0">
                <a:solidFill>
                  <a:srgbClr val="1CCAB9"/>
                </a:solidFill>
                <a:latin typeface="+mn-ea"/>
              </a:rPr>
              <a:t>학교 사이트 이동 버튼</a:t>
            </a:r>
            <a:endParaRPr lang="en-US" altLang="ko-KR" sz="3600" b="1" spc="-50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413429" y="2417650"/>
            <a:ext cx="943206" cy="776307"/>
          </a:xfrm>
          <a:prstGeom prst="rect">
            <a:avLst/>
          </a:prstGeom>
          <a:noFill/>
        </p:spPr>
        <p:txBody>
          <a:bodyPr wrap="none" lIns="36000" tIns="36000" rIns="36000" rtlCol="0" anchor="ctr">
            <a:noAutofit/>
            <a:scene3d>
              <a:camera prst="orthographicFront"/>
              <a:lightRig rig="threePt" dir="t"/>
            </a:scene3d>
            <a:sp3d contourW="50800">
              <a:bevelT w="1270" h="50800"/>
              <a:contourClr>
                <a:schemeClr val="bg1"/>
              </a:contourClr>
            </a:sp3d>
          </a:bodyPr>
          <a:lstStyle/>
          <a:p>
            <a:pPr algn="ctr">
              <a:spcAft>
                <a:spcPts val="1000"/>
              </a:spcAft>
              <a:buClr>
                <a:srgbClr val="977399"/>
              </a:buClr>
            </a:pPr>
            <a:r>
              <a:rPr lang="en-US" altLang="ko-KR" sz="6600" spc="-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xmlns="" val="23034699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ko-KR" altLang="en-US" sz="3400" b="1" spc="-50" dirty="0">
                <a:solidFill>
                  <a:srgbClr val="1CCAB9"/>
                </a:solidFill>
                <a:latin typeface="+mn-ea"/>
              </a:rPr>
              <a:t>학교 사이트 이동 버튼</a:t>
            </a:r>
            <a:endParaRPr lang="en-US" altLang="ko-KR" sz="3400" b="1" spc="-50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71600" y="1304764"/>
            <a:ext cx="48849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</a:t>
            </a:r>
            <a:r>
              <a:rPr lang="en-US" altLang="ko-KR" sz="1200" dirty="0" err="1" smtClean="0">
                <a:latin typeface="+mj-lt"/>
              </a:rPr>
              <a:t>GameObject</a:t>
            </a:r>
            <a:r>
              <a:rPr lang="en-US" altLang="ko-KR" sz="1200" dirty="0" smtClean="0">
                <a:latin typeface="+mj-lt"/>
              </a:rPr>
              <a:t> – UI – Button</a:t>
            </a:r>
            <a:r>
              <a:rPr lang="ko-KR" altLang="en-US" sz="1200" dirty="0" smtClean="0">
                <a:latin typeface="+mj-lt"/>
              </a:rPr>
              <a:t>으로 버튼을 하나 생성합니다</a:t>
            </a:r>
            <a:r>
              <a:rPr lang="en-US" altLang="ko-KR" sz="1200" dirty="0" smtClean="0">
                <a:latin typeface="+mj-lt"/>
              </a:rPr>
              <a:t>.</a:t>
            </a:r>
          </a:p>
          <a:p>
            <a:r>
              <a:rPr lang="en-US" altLang="ko-KR" sz="1200" dirty="0" smtClean="0">
                <a:latin typeface="+mj-lt"/>
              </a:rPr>
              <a:t>2. </a:t>
            </a:r>
            <a:r>
              <a:rPr lang="ko-KR" altLang="en-US" sz="1200" dirty="0" smtClean="0">
                <a:latin typeface="+mj-lt"/>
              </a:rPr>
              <a:t>생성된 </a:t>
            </a:r>
            <a:r>
              <a:rPr lang="en-US" altLang="ko-KR" sz="1200" dirty="0" smtClean="0">
                <a:latin typeface="+mj-lt"/>
              </a:rPr>
              <a:t>Button</a:t>
            </a:r>
            <a:r>
              <a:rPr lang="ko-KR" altLang="en-US" sz="1200" dirty="0" smtClean="0">
                <a:latin typeface="+mj-lt"/>
              </a:rPr>
              <a:t>을 클릭하고 </a:t>
            </a:r>
            <a:r>
              <a:rPr lang="en-US" altLang="ko-KR" sz="1200" dirty="0" smtClean="0">
                <a:latin typeface="+mj-lt"/>
              </a:rPr>
              <a:t>Ctrl + D</a:t>
            </a:r>
            <a:r>
              <a:rPr lang="ko-KR" altLang="en-US" sz="1200" dirty="0" smtClean="0">
                <a:latin typeface="+mj-lt"/>
              </a:rPr>
              <a:t>로 버튼을 </a:t>
            </a:r>
            <a:r>
              <a:rPr lang="en-US" altLang="ko-KR" sz="1200" dirty="0" smtClean="0">
                <a:latin typeface="+mj-lt"/>
              </a:rPr>
              <a:t>3</a:t>
            </a:r>
            <a:r>
              <a:rPr lang="ko-KR" altLang="en-US" sz="1200" dirty="0" smtClean="0">
                <a:latin typeface="+mj-lt"/>
              </a:rPr>
              <a:t>개까지 복제합니다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71600" y="1754174"/>
            <a:ext cx="1644958" cy="1559027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971600" y="2060848"/>
            <a:ext cx="1008112" cy="61206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851920" y="2464701"/>
            <a:ext cx="3326896" cy="82809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849915" y="2158207"/>
            <a:ext cx="31790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3. </a:t>
            </a:r>
            <a:r>
              <a:rPr lang="ko-KR" altLang="en-US" sz="1200" dirty="0" smtClean="0">
                <a:latin typeface="+mj-lt"/>
              </a:rPr>
              <a:t>세 버튼의 </a:t>
            </a:r>
            <a:r>
              <a:rPr lang="en-US" altLang="ko-KR" sz="1200" dirty="0" smtClean="0">
                <a:latin typeface="+mj-lt"/>
              </a:rPr>
              <a:t>Height</a:t>
            </a:r>
            <a:r>
              <a:rPr lang="ko-KR" altLang="en-US" sz="1200" dirty="0" smtClean="0">
                <a:latin typeface="+mj-lt"/>
              </a:rPr>
              <a:t>를 </a:t>
            </a:r>
            <a:r>
              <a:rPr lang="en-US" altLang="ko-KR" sz="1200" dirty="0" smtClean="0">
                <a:latin typeface="+mj-lt"/>
              </a:rPr>
              <a:t>160</a:t>
            </a:r>
            <a:r>
              <a:rPr lang="ko-KR" altLang="en-US" sz="1200" dirty="0" smtClean="0">
                <a:latin typeface="+mj-lt"/>
              </a:rPr>
              <a:t>으로 변경합니다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5607168" y="2435206"/>
            <a:ext cx="720080" cy="44354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03969" y="4292482"/>
            <a:ext cx="1980220" cy="113155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03969" y="4028914"/>
            <a:ext cx="41027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4. </a:t>
            </a:r>
            <a:r>
              <a:rPr lang="ko-KR" altLang="en-US" sz="1200" dirty="0" smtClean="0">
                <a:latin typeface="+mj-lt"/>
              </a:rPr>
              <a:t>버튼의 이름을 각각 </a:t>
            </a:r>
            <a:r>
              <a:rPr lang="en-US" altLang="ko-KR" sz="1200" dirty="0" smtClean="0">
                <a:latin typeface="+mj-lt"/>
              </a:rPr>
              <a:t>Button_1</a:t>
            </a:r>
            <a:r>
              <a:rPr lang="ko-KR" altLang="en-US" sz="1200" dirty="0" smtClean="0">
                <a:latin typeface="+mj-lt"/>
              </a:rPr>
              <a:t>부터 </a:t>
            </a:r>
            <a:r>
              <a:rPr lang="en-US" altLang="ko-KR" sz="1200" dirty="0" smtClean="0">
                <a:latin typeface="+mj-lt"/>
              </a:rPr>
              <a:t>3</a:t>
            </a:r>
            <a:r>
              <a:rPr lang="ko-KR" altLang="en-US" sz="1200" dirty="0" smtClean="0">
                <a:latin typeface="+mj-lt"/>
              </a:rPr>
              <a:t>까지로 변경합니다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043608" y="4473116"/>
            <a:ext cx="1080120" cy="72008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4275885" y="4456698"/>
            <a:ext cx="40080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5. </a:t>
            </a:r>
            <a:r>
              <a:rPr lang="ko-KR" altLang="en-US" sz="1200" dirty="0" smtClean="0">
                <a:latin typeface="+mj-lt"/>
              </a:rPr>
              <a:t>세 버튼의 </a:t>
            </a:r>
            <a:r>
              <a:rPr lang="en-US" altLang="ko-KR" sz="1200" dirty="0" err="1" smtClean="0">
                <a:latin typeface="+mj-lt"/>
              </a:rPr>
              <a:t>Pos</a:t>
            </a:r>
            <a:r>
              <a:rPr lang="en-US" altLang="ko-KR" sz="1200" dirty="0" smtClean="0">
                <a:latin typeface="+mj-lt"/>
              </a:rPr>
              <a:t> X</a:t>
            </a:r>
            <a:r>
              <a:rPr lang="ko-KR" altLang="en-US" sz="1200" dirty="0" smtClean="0">
                <a:latin typeface="+mj-lt"/>
              </a:rPr>
              <a:t>를 각각 </a:t>
            </a:r>
            <a:r>
              <a:rPr lang="en-US" altLang="ko-KR" sz="1200" dirty="0" smtClean="0">
                <a:latin typeface="+mj-lt"/>
              </a:rPr>
              <a:t>-300, 0, 300</a:t>
            </a:r>
            <a:r>
              <a:rPr lang="ko-KR" altLang="en-US" sz="1200" dirty="0" smtClean="0">
                <a:latin typeface="+mj-lt"/>
              </a:rPr>
              <a:t>으로 변경합니다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355976" y="4945524"/>
            <a:ext cx="1352550" cy="45720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925930" y="4976407"/>
            <a:ext cx="1047750" cy="409575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191085" y="4945524"/>
            <a:ext cx="1123950" cy="42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464064497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ko-KR" altLang="en-US" sz="3400" b="1" spc="-50" dirty="0">
                <a:solidFill>
                  <a:srgbClr val="1CCAB9"/>
                </a:solidFill>
                <a:latin typeface="+mn-ea"/>
              </a:rPr>
              <a:t>학교 사이트 이동 버튼</a:t>
            </a:r>
            <a:endParaRPr lang="en-US" altLang="ko-KR" sz="3400" b="1" spc="-50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2831" y="1658417"/>
            <a:ext cx="5200650" cy="2667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22831" y="1196752"/>
            <a:ext cx="55504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</a:t>
            </a:r>
            <a:r>
              <a:rPr lang="ko-KR" altLang="en-US" sz="1200" dirty="0" smtClean="0">
                <a:latin typeface="+mj-lt"/>
              </a:rPr>
              <a:t>세 버튼의</a:t>
            </a:r>
            <a:r>
              <a:rPr lang="en-US" altLang="ko-KR" sz="1200" dirty="0" smtClean="0">
                <a:latin typeface="+mj-lt"/>
              </a:rPr>
              <a:t> Text</a:t>
            </a:r>
            <a:r>
              <a:rPr lang="ko-KR" altLang="en-US" sz="1200" dirty="0" smtClean="0">
                <a:latin typeface="+mj-lt"/>
              </a:rPr>
              <a:t>를 각각 학교 메인 홈페이지</a:t>
            </a:r>
            <a:r>
              <a:rPr lang="en-US" altLang="ko-KR" sz="1200" dirty="0" smtClean="0">
                <a:latin typeface="+mj-lt"/>
              </a:rPr>
              <a:t>, </a:t>
            </a:r>
            <a:r>
              <a:rPr lang="ko-KR" altLang="en-US" sz="1200" dirty="0" smtClean="0">
                <a:latin typeface="+mj-lt"/>
              </a:rPr>
              <a:t>학식 정보</a:t>
            </a:r>
            <a:r>
              <a:rPr lang="en-US" altLang="ko-KR" sz="1200" dirty="0" smtClean="0">
                <a:latin typeface="+mj-lt"/>
              </a:rPr>
              <a:t>, </a:t>
            </a:r>
            <a:r>
              <a:rPr lang="ko-KR" altLang="en-US" sz="1200" dirty="0" err="1" smtClean="0">
                <a:latin typeface="+mj-lt"/>
              </a:rPr>
              <a:t>경성포탈로</a:t>
            </a:r>
            <a:r>
              <a:rPr lang="ko-KR" altLang="en-US" sz="1200" dirty="0" smtClean="0">
                <a:latin typeface="+mj-lt"/>
              </a:rPr>
              <a:t> 변경하고</a:t>
            </a:r>
            <a:endParaRPr lang="en-US" altLang="ko-KR" sz="1200" dirty="0" smtClean="0">
              <a:latin typeface="+mj-lt"/>
            </a:endParaRPr>
          </a:p>
          <a:p>
            <a:r>
              <a:rPr lang="en-US" altLang="ko-KR" sz="1200" dirty="0" smtClean="0">
                <a:latin typeface="+mj-lt"/>
              </a:rPr>
              <a:t>   Font Size : 25, Alignment</a:t>
            </a:r>
            <a:r>
              <a:rPr lang="ko-KR" altLang="en-US" sz="1200" dirty="0" smtClean="0">
                <a:latin typeface="+mj-lt"/>
              </a:rPr>
              <a:t>는 중앙</a:t>
            </a:r>
            <a:r>
              <a:rPr lang="en-US" altLang="ko-KR" sz="1200" dirty="0" smtClean="0">
                <a:latin typeface="+mj-lt"/>
              </a:rPr>
              <a:t>, Overflow</a:t>
            </a:r>
            <a:r>
              <a:rPr lang="ko-KR" altLang="en-US" sz="1200" dirty="0" smtClean="0">
                <a:latin typeface="+mj-lt"/>
              </a:rPr>
              <a:t>는 </a:t>
            </a:r>
            <a:r>
              <a:rPr lang="en-US" altLang="ko-KR" sz="1200" dirty="0" smtClean="0">
                <a:latin typeface="+mj-lt"/>
              </a:rPr>
              <a:t>Overflow</a:t>
            </a:r>
            <a:r>
              <a:rPr lang="ko-KR" altLang="en-US" sz="1200" dirty="0" smtClean="0">
                <a:latin typeface="+mj-lt"/>
              </a:rPr>
              <a:t>로 설정합니다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522831" y="1844824"/>
            <a:ext cx="664793" cy="46805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2735796" y="3501008"/>
            <a:ext cx="324036" cy="28803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3455876" y="3537012"/>
            <a:ext cx="288032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2591780" y="2883905"/>
            <a:ext cx="306034" cy="18505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2591780" y="3933056"/>
            <a:ext cx="576064" cy="31764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525220" y="2884613"/>
            <a:ext cx="1981200" cy="24765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089886" y="2606906"/>
            <a:ext cx="28584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</a:t>
            </a:r>
            <a:r>
              <a:rPr lang="ko-KR" altLang="en-US" sz="1200" dirty="0" smtClean="0">
                <a:latin typeface="+mj-lt"/>
              </a:rPr>
              <a:t>세 버튼을 </a:t>
            </a:r>
            <a:r>
              <a:rPr lang="en-US" altLang="ko-KR" sz="1200" dirty="0" smtClean="0">
                <a:latin typeface="+mj-lt"/>
              </a:rPr>
              <a:t>Menu </a:t>
            </a:r>
            <a:r>
              <a:rPr lang="ko-KR" altLang="en-US" sz="1200" dirty="0" smtClean="0">
                <a:latin typeface="+mj-lt"/>
              </a:rPr>
              <a:t>위로 </a:t>
            </a:r>
            <a:r>
              <a:rPr lang="ko-KR" altLang="en-US" sz="1200" dirty="0" err="1" smtClean="0">
                <a:latin typeface="+mj-lt"/>
              </a:rPr>
              <a:t>드래그합니다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6840252" y="3694136"/>
            <a:ext cx="675568" cy="47783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062718496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ko-KR" altLang="en-US" sz="3400" b="1" spc="-50" dirty="0">
                <a:solidFill>
                  <a:srgbClr val="1CCAB9"/>
                </a:solidFill>
                <a:latin typeface="+mn-ea"/>
              </a:rPr>
              <a:t>학교 사이트 이동 버튼</a:t>
            </a:r>
            <a:endParaRPr lang="en-US" altLang="ko-KR" sz="3400" b="1" spc="-50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27684" y="1444698"/>
            <a:ext cx="47724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</a:t>
            </a:r>
            <a:r>
              <a:rPr lang="en-US" altLang="ko-KR" sz="1200" dirty="0" err="1" smtClean="0">
                <a:latin typeface="+mj-lt"/>
              </a:rPr>
              <a:t>OpenUrl</a:t>
            </a:r>
            <a:r>
              <a:rPr lang="en-US" altLang="ko-KR" sz="1200" dirty="0" smtClean="0">
                <a:latin typeface="+mj-lt"/>
              </a:rPr>
              <a:t> </a:t>
            </a:r>
            <a:r>
              <a:rPr lang="ko-KR" altLang="en-US" sz="1200" dirty="0" smtClean="0">
                <a:latin typeface="+mj-lt"/>
              </a:rPr>
              <a:t>스크립트를 하나 생성하고 아래의 코드를 입력합니다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27684" y="1736812"/>
            <a:ext cx="5486400" cy="3238500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1727684" y="1721697"/>
            <a:ext cx="5486400" cy="325361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101553336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ko-KR" altLang="en-US" sz="3400" b="1" spc="-50" dirty="0">
                <a:solidFill>
                  <a:srgbClr val="1CCAB9"/>
                </a:solidFill>
                <a:latin typeface="+mn-ea"/>
              </a:rPr>
              <a:t>학교 사이트 이동 버튼</a:t>
            </a:r>
            <a:endParaRPr lang="en-US" altLang="ko-KR" sz="3400" b="1" spc="-50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11560" y="1448780"/>
            <a:ext cx="1504950" cy="13811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10544" y="1155864"/>
            <a:ext cx="47724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</a:t>
            </a:r>
            <a:r>
              <a:rPr lang="en-US" altLang="ko-KR" sz="1200" dirty="0" err="1" smtClean="0">
                <a:latin typeface="+mj-lt"/>
              </a:rPr>
              <a:t>OpenUrl</a:t>
            </a:r>
            <a:r>
              <a:rPr lang="en-US" altLang="ko-KR" sz="1200" dirty="0" smtClean="0">
                <a:latin typeface="+mj-lt"/>
              </a:rPr>
              <a:t> </a:t>
            </a:r>
            <a:r>
              <a:rPr lang="ko-KR" altLang="en-US" sz="1200" dirty="0" smtClean="0">
                <a:latin typeface="+mj-lt"/>
              </a:rPr>
              <a:t>스크립트를 하나 생성하고 아래의 코드를 입력합니다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527884" y="2305958"/>
            <a:ext cx="2592288" cy="317527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527884" y="2037544"/>
            <a:ext cx="48221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Component – Scripts – Open </a:t>
            </a:r>
            <a:r>
              <a:rPr lang="en-US" altLang="ko-KR" sz="1200" dirty="0" err="1" smtClean="0">
                <a:latin typeface="+mj-lt"/>
              </a:rPr>
              <a:t>Url</a:t>
            </a:r>
            <a:r>
              <a:rPr lang="ko-KR" altLang="en-US" sz="1200" dirty="0" smtClean="0">
                <a:latin typeface="+mj-lt"/>
              </a:rPr>
              <a:t>을 통해 스크립트를 등록합니다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4932040" y="5301208"/>
            <a:ext cx="450964" cy="14401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42839303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>
                <a:solidFill>
                  <a:srgbClr val="1CCAB9"/>
                </a:solidFill>
                <a:latin typeface="+mn-ea"/>
              </a:rPr>
              <a:t>로딩 씬 구현하기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2831" y="1089670"/>
            <a:ext cx="3724275" cy="16192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391980" y="1089670"/>
            <a:ext cx="28151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</a:t>
            </a:r>
            <a:r>
              <a:rPr lang="ko-KR" altLang="en-US" sz="1200" dirty="0" smtClean="0">
                <a:latin typeface="+mj-lt"/>
              </a:rPr>
              <a:t>다시 </a:t>
            </a:r>
            <a:r>
              <a:rPr lang="en-US" altLang="ko-KR" sz="1200" dirty="0" smtClean="0">
                <a:latin typeface="+mj-lt"/>
              </a:rPr>
              <a:t>Icon_1 </a:t>
            </a:r>
            <a:r>
              <a:rPr lang="ko-KR" altLang="en-US" sz="1200" dirty="0" smtClean="0">
                <a:latin typeface="+mj-lt"/>
              </a:rPr>
              <a:t>오브젝트를 클릭합니다</a:t>
            </a:r>
          </a:p>
        </p:txBody>
      </p:sp>
      <p:sp>
        <p:nvSpPr>
          <p:cNvPr id="6" name="모서리가 둥근 직사각형 5"/>
          <p:cNvSpPr/>
          <p:nvPr/>
        </p:nvSpPr>
        <p:spPr>
          <a:xfrm>
            <a:off x="719572" y="2132856"/>
            <a:ext cx="684076" cy="25202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22831" y="3176972"/>
            <a:ext cx="5238750" cy="15811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868144" y="3176972"/>
            <a:ext cx="23297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Inspector</a:t>
            </a:r>
            <a:r>
              <a:rPr lang="ko-KR" altLang="en-US" sz="1200" dirty="0" smtClean="0">
                <a:latin typeface="+mj-lt"/>
              </a:rPr>
              <a:t>에서 </a:t>
            </a:r>
            <a:r>
              <a:rPr lang="en-US" altLang="ko-KR" sz="1200" dirty="0" err="1" smtClean="0">
                <a:latin typeface="+mj-lt"/>
              </a:rPr>
              <a:t>Pos</a:t>
            </a:r>
            <a:r>
              <a:rPr lang="en-US" altLang="ko-KR" sz="1200" dirty="0" smtClean="0">
                <a:latin typeface="+mj-lt"/>
              </a:rPr>
              <a:t> X</a:t>
            </a:r>
            <a:r>
              <a:rPr lang="ko-KR" altLang="en-US" sz="1200" dirty="0" smtClean="0">
                <a:latin typeface="+mj-lt"/>
              </a:rPr>
              <a:t>를 </a:t>
            </a:r>
            <a:r>
              <a:rPr lang="en-US" altLang="ko-KR" sz="1200" dirty="0" smtClean="0">
                <a:latin typeface="+mj-lt"/>
              </a:rPr>
              <a:t>120,</a:t>
            </a:r>
          </a:p>
          <a:p>
            <a:r>
              <a:rPr lang="en-US" altLang="ko-KR" sz="1200" dirty="0">
                <a:latin typeface="+mj-lt"/>
              </a:rPr>
              <a:t> </a:t>
            </a:r>
            <a:r>
              <a:rPr lang="en-US" altLang="ko-KR" sz="1200" dirty="0" smtClean="0">
                <a:latin typeface="+mj-lt"/>
              </a:rPr>
              <a:t>   </a:t>
            </a:r>
            <a:r>
              <a:rPr lang="en-US" altLang="ko-KR" sz="1200" dirty="0" err="1" smtClean="0">
                <a:latin typeface="+mj-lt"/>
              </a:rPr>
              <a:t>Pos</a:t>
            </a:r>
            <a:r>
              <a:rPr lang="en-US" altLang="ko-KR" sz="1200" dirty="0" smtClean="0">
                <a:latin typeface="+mj-lt"/>
              </a:rPr>
              <a:t> Y</a:t>
            </a:r>
            <a:r>
              <a:rPr lang="ko-KR" altLang="en-US" sz="1200" dirty="0" smtClean="0">
                <a:latin typeface="+mj-lt"/>
              </a:rPr>
              <a:t>를 </a:t>
            </a:r>
            <a:r>
              <a:rPr lang="en-US" altLang="ko-KR" sz="1200" dirty="0" smtClean="0">
                <a:latin typeface="+mj-lt"/>
              </a:rPr>
              <a:t>70</a:t>
            </a:r>
            <a:r>
              <a:rPr lang="ko-KR" altLang="en-US" sz="1200" dirty="0" smtClean="0">
                <a:latin typeface="+mj-lt"/>
              </a:rPr>
              <a:t>으로 설정합니다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659359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ko-KR" altLang="en-US" sz="3400" b="1" spc="-50" dirty="0">
                <a:solidFill>
                  <a:srgbClr val="1CCAB9"/>
                </a:solidFill>
                <a:latin typeface="+mn-ea"/>
              </a:rPr>
              <a:t>학교 사이트 이동 버튼</a:t>
            </a:r>
            <a:endParaRPr lang="en-US" altLang="ko-KR" sz="3400" b="1" spc="-50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59632" y="1484784"/>
            <a:ext cx="5267325" cy="9239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259632" y="1207785"/>
            <a:ext cx="64459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On Click()</a:t>
            </a:r>
            <a:r>
              <a:rPr lang="ko-KR" altLang="en-US" sz="1200" dirty="0" smtClean="0">
                <a:latin typeface="+mj-lt"/>
              </a:rPr>
              <a:t>에서 각각의 오브젝트를 등록하고 버튼 숫자에 맞는 </a:t>
            </a:r>
            <a:r>
              <a:rPr lang="en-US" altLang="ko-KR" sz="1200" dirty="0" err="1" smtClean="0">
                <a:latin typeface="+mj-lt"/>
              </a:rPr>
              <a:t>onClick</a:t>
            </a:r>
            <a:r>
              <a:rPr lang="ko-KR" altLang="en-US" sz="1200" dirty="0" smtClean="0">
                <a:latin typeface="+mj-lt"/>
              </a:rPr>
              <a:t>함수를 등록합니다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5941168" y="2220781"/>
            <a:ext cx="288032" cy="18792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40582" y="2682743"/>
            <a:ext cx="5286375" cy="92392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26307" y="4014052"/>
            <a:ext cx="5200650" cy="79057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09094" y="5026983"/>
            <a:ext cx="5191125" cy="819150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1326307" y="3140968"/>
            <a:ext cx="1625513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2951820" y="2963868"/>
            <a:ext cx="1625513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1301369" y="4359608"/>
            <a:ext cx="1625513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2926882" y="4182508"/>
            <a:ext cx="1625513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1301369" y="5397660"/>
            <a:ext cx="1625513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2926882" y="5220560"/>
            <a:ext cx="1625513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238101027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2816900" y="2528900"/>
            <a:ext cx="5797073" cy="103998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altLang="ko-KR" sz="3600" b="1" spc="-50" dirty="0" smtClean="0">
                <a:solidFill>
                  <a:schemeClr val="bg1"/>
                </a:solidFill>
                <a:latin typeface="+mn-ea"/>
              </a:rPr>
              <a:t>FINAL REPORT</a:t>
            </a:r>
          </a:p>
          <a:p>
            <a:pPr>
              <a:lnSpc>
                <a:spcPct val="90000"/>
              </a:lnSpc>
            </a:pPr>
            <a:r>
              <a:rPr lang="ko-KR" altLang="en-US" sz="3600" b="1" spc="-50" dirty="0" smtClean="0">
                <a:solidFill>
                  <a:srgbClr val="1CCAB9"/>
                </a:solidFill>
                <a:latin typeface="+mn-ea"/>
              </a:rPr>
              <a:t>네이버 다음</a:t>
            </a:r>
            <a:endParaRPr lang="en-US" altLang="ko-KR" sz="3600" b="1" spc="-50" dirty="0" smtClean="0">
              <a:solidFill>
                <a:srgbClr val="1CCAB9"/>
              </a:solidFill>
              <a:latin typeface="+mn-ea"/>
            </a:endParaRPr>
          </a:p>
          <a:p>
            <a:pPr>
              <a:lnSpc>
                <a:spcPct val="90000"/>
              </a:lnSpc>
            </a:pPr>
            <a:r>
              <a:rPr lang="ko-KR" altLang="en-US" sz="3600" b="1" spc="-50" dirty="0" smtClean="0">
                <a:solidFill>
                  <a:srgbClr val="1CCAB9"/>
                </a:solidFill>
                <a:latin typeface="+mn-ea"/>
              </a:rPr>
              <a:t>실시간 </a:t>
            </a:r>
            <a:r>
              <a:rPr lang="ko-KR" altLang="en-US" sz="3600" b="1" spc="-50" dirty="0" err="1" smtClean="0">
                <a:solidFill>
                  <a:srgbClr val="1CCAB9"/>
                </a:solidFill>
                <a:latin typeface="+mn-ea"/>
              </a:rPr>
              <a:t>검색어</a:t>
            </a:r>
            <a:r>
              <a:rPr lang="ko-KR" altLang="en-US" sz="3600" b="1" spc="-50" dirty="0" smtClean="0">
                <a:solidFill>
                  <a:srgbClr val="1CCAB9"/>
                </a:solidFill>
                <a:latin typeface="+mn-ea"/>
              </a:rPr>
              <a:t> 순위</a:t>
            </a:r>
            <a:endParaRPr lang="en-US" altLang="ko-KR" sz="3600" b="1" spc="-50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413429" y="2417650"/>
            <a:ext cx="943206" cy="776307"/>
          </a:xfrm>
          <a:prstGeom prst="rect">
            <a:avLst/>
          </a:prstGeom>
          <a:noFill/>
        </p:spPr>
        <p:txBody>
          <a:bodyPr wrap="none" lIns="36000" tIns="36000" rIns="36000" rtlCol="0" anchor="ctr">
            <a:noAutofit/>
            <a:scene3d>
              <a:camera prst="orthographicFront"/>
              <a:lightRig rig="threePt" dir="t"/>
            </a:scene3d>
            <a:sp3d contourW="50800">
              <a:bevelT w="1270" h="50800"/>
              <a:contourClr>
                <a:schemeClr val="bg1"/>
              </a:contourClr>
            </a:sp3d>
          </a:bodyPr>
          <a:lstStyle/>
          <a:p>
            <a:pPr algn="ctr">
              <a:spcAft>
                <a:spcPts val="1000"/>
              </a:spcAft>
              <a:buClr>
                <a:srgbClr val="977399"/>
              </a:buClr>
            </a:pPr>
            <a:r>
              <a:rPr lang="en-US" altLang="ko-KR" sz="6600" spc="-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xmlns="" val="4373536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ko-KR" altLang="en-US" sz="3400" b="1" spc="-50" dirty="0">
                <a:solidFill>
                  <a:srgbClr val="1CCAB9"/>
                </a:solidFill>
                <a:latin typeface="+mn-ea"/>
              </a:rPr>
              <a:t>네이버 </a:t>
            </a:r>
            <a:r>
              <a:rPr lang="ko-KR" altLang="en-US" sz="3400" b="1" spc="-50" dirty="0" smtClean="0">
                <a:solidFill>
                  <a:srgbClr val="1CCAB9"/>
                </a:solidFill>
                <a:latin typeface="+mn-ea"/>
              </a:rPr>
              <a:t>다음 실시간 </a:t>
            </a:r>
            <a:r>
              <a:rPr lang="ko-KR" altLang="en-US" sz="3400" b="1" spc="-50" dirty="0" err="1">
                <a:solidFill>
                  <a:srgbClr val="1CCAB9"/>
                </a:solidFill>
                <a:latin typeface="+mn-ea"/>
              </a:rPr>
              <a:t>검색어</a:t>
            </a:r>
            <a:r>
              <a:rPr lang="ko-KR" altLang="en-US" sz="3400" b="1" spc="-50" dirty="0">
                <a:solidFill>
                  <a:srgbClr val="1CCAB9"/>
                </a:solidFill>
                <a:latin typeface="+mn-ea"/>
              </a:rPr>
              <a:t> 순위</a:t>
            </a:r>
            <a:endParaRPr lang="en-US" altLang="ko-KR" sz="3400" b="1" spc="-50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82285" y="1203139"/>
            <a:ext cx="42534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</a:t>
            </a:r>
            <a:r>
              <a:rPr lang="en-US" altLang="ko-KR" sz="1200" dirty="0" err="1" smtClean="0">
                <a:latin typeface="+mj-lt"/>
              </a:rPr>
              <a:t>GameObject</a:t>
            </a:r>
            <a:r>
              <a:rPr lang="en-US" altLang="ko-KR" sz="1200" dirty="0" smtClean="0">
                <a:latin typeface="+mj-lt"/>
              </a:rPr>
              <a:t> – UI – Button</a:t>
            </a:r>
            <a:r>
              <a:rPr lang="ko-KR" altLang="en-US" sz="1200" dirty="0" smtClean="0">
                <a:latin typeface="+mj-lt"/>
              </a:rPr>
              <a:t>으로 버튼을 하나 생성합니다</a:t>
            </a:r>
            <a:r>
              <a:rPr lang="en-US" altLang="ko-KR" sz="1200" dirty="0" smtClean="0">
                <a:latin typeface="+mj-lt"/>
              </a:rPr>
              <a:t>.</a:t>
            </a:r>
          </a:p>
          <a:p>
            <a:r>
              <a:rPr lang="en-US" altLang="ko-KR" sz="1200" dirty="0" smtClean="0">
                <a:latin typeface="+mj-lt"/>
              </a:rPr>
              <a:t>   </a:t>
            </a:r>
            <a:r>
              <a:rPr lang="ko-KR" altLang="en-US" sz="1200" dirty="0" smtClean="0">
                <a:latin typeface="+mj-lt"/>
              </a:rPr>
              <a:t>그리고</a:t>
            </a:r>
            <a:r>
              <a:rPr lang="en-US" altLang="ko-KR" sz="1200" dirty="0" smtClean="0">
                <a:latin typeface="+mj-lt"/>
              </a:rPr>
              <a:t> </a:t>
            </a:r>
            <a:r>
              <a:rPr lang="ko-KR" altLang="en-US" sz="1200" dirty="0" smtClean="0">
                <a:latin typeface="+mj-lt"/>
              </a:rPr>
              <a:t>이름을 </a:t>
            </a:r>
            <a:r>
              <a:rPr lang="en-US" altLang="ko-KR" sz="1200" dirty="0" err="1" smtClean="0">
                <a:latin typeface="+mj-lt"/>
              </a:rPr>
              <a:t>RealTimeBtn</a:t>
            </a:r>
            <a:r>
              <a:rPr lang="ko-KR" altLang="en-US" sz="1200" dirty="0" smtClean="0">
                <a:latin typeface="+mj-lt"/>
              </a:rPr>
              <a:t>으로 변경합니다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83568" y="1664804"/>
            <a:ext cx="1465507" cy="727244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827584" y="1880828"/>
            <a:ext cx="900100" cy="28803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499992" y="2152267"/>
            <a:ext cx="1656184" cy="154864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427984" y="1868519"/>
            <a:ext cx="32176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</a:t>
            </a:r>
            <a:r>
              <a:rPr lang="en-US" altLang="ko-KR" sz="1200" dirty="0" err="1" smtClean="0">
                <a:latin typeface="+mj-lt"/>
              </a:rPr>
              <a:t>RealTimeBtn</a:t>
            </a:r>
            <a:r>
              <a:rPr lang="ko-KR" altLang="en-US" sz="1200" dirty="0" smtClean="0">
                <a:latin typeface="+mj-lt"/>
              </a:rPr>
              <a:t>을 </a:t>
            </a:r>
            <a:r>
              <a:rPr lang="en-US" altLang="ko-KR" sz="1200" dirty="0" err="1" smtClean="0">
                <a:latin typeface="+mj-lt"/>
              </a:rPr>
              <a:t>MenuBar</a:t>
            </a:r>
            <a:r>
              <a:rPr lang="ko-KR" altLang="en-US" sz="1200" dirty="0" smtClean="0">
                <a:latin typeface="+mj-lt"/>
              </a:rPr>
              <a:t>로 </a:t>
            </a:r>
            <a:r>
              <a:rPr lang="ko-KR" altLang="en-US" sz="1200" dirty="0" err="1" smtClean="0">
                <a:latin typeface="+mj-lt"/>
              </a:rPr>
              <a:t>드래그합니다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4572000" y="3341035"/>
            <a:ext cx="900100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구부러진 연결선 9"/>
          <p:cNvCxnSpPr>
            <a:endCxn id="11" idx="2"/>
          </p:cNvCxnSpPr>
          <p:nvPr/>
        </p:nvCxnSpPr>
        <p:spPr>
          <a:xfrm rot="5400000" flipH="1" flipV="1">
            <a:off x="4399113" y="2934122"/>
            <a:ext cx="615805" cy="414046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모서리가 둥근 직사각형 10"/>
          <p:cNvSpPr/>
          <p:nvPr/>
        </p:nvSpPr>
        <p:spPr>
          <a:xfrm>
            <a:off x="4572000" y="2656959"/>
            <a:ext cx="684076" cy="17628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27584" y="4570095"/>
            <a:ext cx="2463429" cy="79924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827584" y="4293096"/>
            <a:ext cx="30716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3. </a:t>
            </a:r>
            <a:r>
              <a:rPr lang="ko-KR" altLang="en-US" sz="1200" dirty="0" smtClean="0">
                <a:latin typeface="+mj-lt"/>
              </a:rPr>
              <a:t>버튼의 앵커를 아래와 같이 설정합니다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498826" y="4637816"/>
            <a:ext cx="3314700" cy="790575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4500984" y="4381882"/>
            <a:ext cx="32292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4. </a:t>
            </a:r>
            <a:r>
              <a:rPr lang="en-US" altLang="ko-KR" sz="1200" dirty="0" err="1" smtClean="0">
                <a:latin typeface="+mj-lt"/>
              </a:rPr>
              <a:t>Pos</a:t>
            </a:r>
            <a:r>
              <a:rPr lang="en-US" altLang="ko-KR" sz="1200" dirty="0" smtClean="0">
                <a:latin typeface="+mj-lt"/>
              </a:rPr>
              <a:t> X</a:t>
            </a:r>
            <a:r>
              <a:rPr lang="ko-KR" altLang="en-US" sz="1200" dirty="0" smtClean="0">
                <a:latin typeface="+mj-lt"/>
              </a:rPr>
              <a:t>와 </a:t>
            </a:r>
            <a:r>
              <a:rPr lang="en-US" altLang="ko-KR" sz="1200" dirty="0" err="1" smtClean="0">
                <a:latin typeface="+mj-lt"/>
              </a:rPr>
              <a:t>Pos</a:t>
            </a:r>
            <a:r>
              <a:rPr lang="en-US" altLang="ko-KR" sz="1200" dirty="0" smtClean="0">
                <a:latin typeface="+mj-lt"/>
              </a:rPr>
              <a:t> Y</a:t>
            </a:r>
            <a:r>
              <a:rPr lang="ko-KR" altLang="en-US" sz="1200" dirty="0" smtClean="0">
                <a:latin typeface="+mj-lt"/>
              </a:rPr>
              <a:t>를 아래와 같이 설정합니다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31000316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ko-KR" altLang="en-US" sz="3400" b="1" spc="-50" dirty="0">
                <a:solidFill>
                  <a:srgbClr val="1CCAB9"/>
                </a:solidFill>
                <a:latin typeface="+mn-ea"/>
              </a:rPr>
              <a:t>네이버 </a:t>
            </a:r>
            <a:r>
              <a:rPr lang="ko-KR" altLang="en-US" sz="3400" b="1" spc="-50" dirty="0" smtClean="0">
                <a:solidFill>
                  <a:srgbClr val="1CCAB9"/>
                </a:solidFill>
                <a:latin typeface="+mn-ea"/>
              </a:rPr>
              <a:t>다음 실시간 </a:t>
            </a:r>
            <a:r>
              <a:rPr lang="ko-KR" altLang="en-US" sz="3400" b="1" spc="-50" dirty="0" err="1">
                <a:solidFill>
                  <a:srgbClr val="1CCAB9"/>
                </a:solidFill>
                <a:latin typeface="+mn-ea"/>
              </a:rPr>
              <a:t>검색어</a:t>
            </a:r>
            <a:r>
              <a:rPr lang="ko-KR" altLang="en-US" sz="3400" b="1" spc="-50" dirty="0">
                <a:solidFill>
                  <a:srgbClr val="1CCAB9"/>
                </a:solidFill>
                <a:latin typeface="+mn-ea"/>
              </a:rPr>
              <a:t> 순위</a:t>
            </a:r>
            <a:endParaRPr lang="en-US" altLang="ko-KR" sz="3400" b="1" spc="-50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82285" y="1480138"/>
            <a:ext cx="2340260" cy="111320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82285" y="1203139"/>
            <a:ext cx="38347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Text</a:t>
            </a:r>
            <a:r>
              <a:rPr lang="ko-KR" altLang="en-US" sz="1200" dirty="0" smtClean="0">
                <a:latin typeface="+mj-lt"/>
              </a:rPr>
              <a:t>를 아래와 같이 </a:t>
            </a:r>
            <a:r>
              <a:rPr lang="en-US" altLang="ko-KR" sz="1200" dirty="0" err="1" smtClean="0">
                <a:latin typeface="+mj-lt"/>
              </a:rPr>
              <a:t>RealTime</a:t>
            </a:r>
            <a:r>
              <a:rPr lang="en-US" altLang="ko-KR" sz="1200" dirty="0" smtClean="0">
                <a:latin typeface="+mj-lt"/>
              </a:rPr>
              <a:t> Search</a:t>
            </a:r>
            <a:r>
              <a:rPr lang="ko-KR" altLang="en-US" sz="1200" dirty="0" smtClean="0">
                <a:latin typeface="+mj-lt"/>
              </a:rPr>
              <a:t>로 설정합니다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755576" y="1772816"/>
            <a:ext cx="1512168" cy="54006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779912" y="1886769"/>
            <a:ext cx="39837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</a:t>
            </a:r>
            <a:r>
              <a:rPr lang="en-US" altLang="ko-KR" sz="1200" dirty="0" err="1" smtClean="0">
                <a:latin typeface="+mj-lt"/>
              </a:rPr>
              <a:t>OpenUrl</a:t>
            </a:r>
            <a:r>
              <a:rPr lang="en-US" altLang="ko-KR" sz="1200" dirty="0" smtClean="0">
                <a:latin typeface="+mj-lt"/>
              </a:rPr>
              <a:t> </a:t>
            </a:r>
            <a:r>
              <a:rPr lang="ko-KR" altLang="en-US" sz="1200" dirty="0" smtClean="0">
                <a:latin typeface="+mj-lt"/>
              </a:rPr>
              <a:t>스크립트를 열고 아래의 코드를 추가합니다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779912" y="2163768"/>
            <a:ext cx="4425428" cy="3083715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4103948" y="4473116"/>
            <a:ext cx="2664296" cy="61206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573581312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ko-KR" altLang="en-US" sz="3400" b="1" spc="-50" dirty="0">
                <a:solidFill>
                  <a:srgbClr val="1CCAB9"/>
                </a:solidFill>
                <a:latin typeface="+mn-ea"/>
              </a:rPr>
              <a:t>네이버 </a:t>
            </a:r>
            <a:r>
              <a:rPr lang="ko-KR" altLang="en-US" sz="3400" b="1" spc="-50" dirty="0" smtClean="0">
                <a:solidFill>
                  <a:srgbClr val="1CCAB9"/>
                </a:solidFill>
                <a:latin typeface="+mn-ea"/>
              </a:rPr>
              <a:t>다음 실시간 </a:t>
            </a:r>
            <a:r>
              <a:rPr lang="ko-KR" altLang="en-US" sz="3400" b="1" spc="-50" dirty="0" err="1">
                <a:solidFill>
                  <a:srgbClr val="1CCAB9"/>
                </a:solidFill>
                <a:latin typeface="+mn-ea"/>
              </a:rPr>
              <a:t>검색어</a:t>
            </a:r>
            <a:r>
              <a:rPr lang="ko-KR" altLang="en-US" sz="3400" b="1" spc="-50" dirty="0">
                <a:solidFill>
                  <a:srgbClr val="1CCAB9"/>
                </a:solidFill>
                <a:latin typeface="+mn-ea"/>
              </a:rPr>
              <a:t> 순위</a:t>
            </a:r>
            <a:endParaRPr lang="en-US" altLang="ko-KR" sz="3400" b="1" spc="-50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123728" y="3683608"/>
            <a:ext cx="5267325" cy="9144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123728" y="3406609"/>
            <a:ext cx="61561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+mj-lt"/>
              </a:rPr>
              <a:t>2</a:t>
            </a:r>
            <a:r>
              <a:rPr lang="en-US" altLang="ko-KR" sz="1200" dirty="0" smtClean="0">
                <a:latin typeface="+mj-lt"/>
              </a:rPr>
              <a:t>. On Click() </a:t>
            </a:r>
            <a:r>
              <a:rPr lang="ko-KR" altLang="en-US" sz="1200" dirty="0" smtClean="0">
                <a:latin typeface="+mj-lt"/>
              </a:rPr>
              <a:t>에서 </a:t>
            </a:r>
            <a:r>
              <a:rPr lang="en-US" altLang="ko-KR" sz="1200" dirty="0" err="1" smtClean="0">
                <a:latin typeface="+mj-lt"/>
              </a:rPr>
              <a:t>RealTimeBtn</a:t>
            </a:r>
            <a:r>
              <a:rPr lang="en-US" altLang="ko-KR" sz="1200" dirty="0" smtClean="0">
                <a:latin typeface="+mj-lt"/>
              </a:rPr>
              <a:t> </a:t>
            </a:r>
            <a:r>
              <a:rPr lang="ko-KR" altLang="en-US" sz="1200" dirty="0" smtClean="0">
                <a:latin typeface="+mj-lt"/>
              </a:rPr>
              <a:t>오브젝트를 </a:t>
            </a:r>
            <a:r>
              <a:rPr lang="ko-KR" altLang="en-US" sz="1200" dirty="0" err="1" smtClean="0">
                <a:latin typeface="+mj-lt"/>
              </a:rPr>
              <a:t>등록한뒤</a:t>
            </a:r>
            <a:r>
              <a:rPr lang="ko-KR" altLang="en-US" sz="1200" dirty="0" smtClean="0">
                <a:latin typeface="+mj-lt"/>
              </a:rPr>
              <a:t> </a:t>
            </a:r>
            <a:r>
              <a:rPr lang="en-US" altLang="ko-KR" sz="1200" dirty="0" err="1" smtClean="0">
                <a:latin typeface="+mj-lt"/>
              </a:rPr>
              <a:t>RealTimeClick</a:t>
            </a:r>
            <a:r>
              <a:rPr lang="en-US" altLang="ko-KR" sz="1200" dirty="0" smtClean="0">
                <a:latin typeface="+mj-lt"/>
              </a:rPr>
              <a:t> </a:t>
            </a:r>
            <a:r>
              <a:rPr lang="ko-KR" altLang="en-US" sz="1200" dirty="0" smtClean="0">
                <a:latin typeface="+mj-lt"/>
              </a:rPr>
              <a:t>함수를 등록합니다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6732240" y="4367684"/>
            <a:ext cx="360040" cy="2303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2303748" y="4187664"/>
            <a:ext cx="1476164" cy="10801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3815916" y="3960607"/>
            <a:ext cx="1260140" cy="19105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987824" y="1643654"/>
            <a:ext cx="1504950" cy="93345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888689" y="1617848"/>
            <a:ext cx="1181100" cy="92392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998088" y="1094008"/>
            <a:ext cx="31263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</a:t>
            </a:r>
            <a:r>
              <a:rPr lang="en-US" altLang="ko-KR" sz="1200" dirty="0" err="1" smtClean="0">
                <a:latin typeface="+mj-lt"/>
              </a:rPr>
              <a:t>OpenUrl</a:t>
            </a:r>
            <a:r>
              <a:rPr lang="en-US" altLang="ko-KR" sz="1200" dirty="0" smtClean="0">
                <a:latin typeface="+mj-lt"/>
              </a:rPr>
              <a:t> </a:t>
            </a:r>
            <a:r>
              <a:rPr lang="ko-KR" altLang="en-US" sz="1200" dirty="0" smtClean="0">
                <a:latin typeface="+mj-lt"/>
              </a:rPr>
              <a:t>스크립트를 </a:t>
            </a:r>
            <a:r>
              <a:rPr lang="en-US" altLang="ko-KR" sz="1200" dirty="0" err="1" smtClean="0">
                <a:latin typeface="+mj-lt"/>
              </a:rPr>
              <a:t>RealTimeBtn</a:t>
            </a:r>
            <a:r>
              <a:rPr lang="ko-KR" altLang="en-US" sz="1200" dirty="0" smtClean="0">
                <a:latin typeface="+mj-lt"/>
              </a:rPr>
              <a:t>으로 </a:t>
            </a:r>
            <a:endParaRPr lang="en-US" altLang="ko-KR" sz="1200" dirty="0" smtClean="0">
              <a:latin typeface="+mj-lt"/>
            </a:endParaRPr>
          </a:p>
          <a:p>
            <a:r>
              <a:rPr lang="en-US" altLang="ko-KR" sz="1200" dirty="0">
                <a:latin typeface="+mj-lt"/>
              </a:rPr>
              <a:t> </a:t>
            </a:r>
            <a:r>
              <a:rPr lang="en-US" altLang="ko-KR" sz="1200" dirty="0" smtClean="0">
                <a:latin typeface="+mj-lt"/>
              </a:rPr>
              <a:t>  </a:t>
            </a:r>
            <a:r>
              <a:rPr lang="ko-KR" altLang="en-US" sz="1200" dirty="0" err="1" smtClean="0">
                <a:latin typeface="+mj-lt"/>
              </a:rPr>
              <a:t>드래그합니다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5235923" y="1702421"/>
            <a:ext cx="540060" cy="75608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3022958" y="1990453"/>
            <a:ext cx="916821" cy="21676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화살표 연결선 12"/>
          <p:cNvCxnSpPr>
            <a:stCxn id="11" idx="1"/>
          </p:cNvCxnSpPr>
          <p:nvPr/>
        </p:nvCxnSpPr>
        <p:spPr>
          <a:xfrm flipH="1">
            <a:off x="3883880" y="2080463"/>
            <a:ext cx="1352043" cy="5400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705049507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2816900" y="2299064"/>
            <a:ext cx="5797073" cy="103998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altLang="ko-KR" sz="3600" b="1" spc="-50" dirty="0" smtClean="0">
                <a:solidFill>
                  <a:schemeClr val="bg1"/>
                </a:solidFill>
                <a:latin typeface="+mn-ea"/>
              </a:rPr>
              <a:t>FINAL REPORT</a:t>
            </a:r>
          </a:p>
          <a:p>
            <a:pPr>
              <a:lnSpc>
                <a:spcPct val="90000"/>
              </a:lnSpc>
            </a:pPr>
            <a:r>
              <a:rPr lang="en-US" altLang="ko-KR" sz="3600" b="1" spc="-50" dirty="0" smtClean="0">
                <a:solidFill>
                  <a:srgbClr val="1CCAB9"/>
                </a:solidFill>
                <a:latin typeface="+mn-ea"/>
              </a:rPr>
              <a:t>EndingScene</a:t>
            </a:r>
            <a:endParaRPr lang="en-US" altLang="ko-KR" sz="3600" b="1" spc="-50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413429" y="2417650"/>
            <a:ext cx="943206" cy="776307"/>
          </a:xfrm>
          <a:prstGeom prst="rect">
            <a:avLst/>
          </a:prstGeom>
          <a:noFill/>
        </p:spPr>
        <p:txBody>
          <a:bodyPr wrap="none" lIns="36000" tIns="36000" rIns="36000" rtlCol="0" anchor="ctr">
            <a:noAutofit/>
            <a:scene3d>
              <a:camera prst="orthographicFront"/>
              <a:lightRig rig="threePt" dir="t"/>
            </a:scene3d>
            <a:sp3d contourW="50800">
              <a:bevelT w="1270" h="50800"/>
              <a:contourClr>
                <a:schemeClr val="bg1"/>
              </a:contourClr>
            </a:sp3d>
          </a:bodyPr>
          <a:lstStyle/>
          <a:p>
            <a:pPr algn="ctr">
              <a:spcAft>
                <a:spcPts val="1000"/>
              </a:spcAft>
              <a:buClr>
                <a:srgbClr val="977399"/>
              </a:buClr>
            </a:pPr>
            <a:r>
              <a:rPr lang="en-US" altLang="ko-KR" sz="6600" spc="-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xmlns="" val="5216959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altLang="ko-KR" sz="3400" b="1" spc="-50" dirty="0" smtClean="0">
                <a:solidFill>
                  <a:srgbClr val="1CCAB9"/>
                </a:solidFill>
                <a:latin typeface="+mn-ea"/>
              </a:rPr>
              <a:t>EndingScene</a:t>
            </a:r>
            <a:endParaRPr lang="en-US" altLang="ko-KR" sz="3400" b="1" spc="-50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507332" y="1016732"/>
            <a:ext cx="25285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</a:t>
            </a:r>
            <a:r>
              <a:rPr lang="en-US" altLang="ko-KR" sz="1200" dirty="0" smtClean="0">
                <a:latin typeface="+mj-lt"/>
              </a:rPr>
              <a:t>ExitButton </a:t>
            </a:r>
            <a:r>
              <a:rPr lang="en-US" altLang="ko-KR" sz="1200" dirty="0" smtClean="0">
                <a:latin typeface="+mj-lt"/>
              </a:rPr>
              <a:t>Script</a:t>
            </a:r>
            <a:r>
              <a:rPr lang="ko-KR" altLang="en-US" sz="1200" dirty="0" smtClean="0">
                <a:latin typeface="+mj-lt"/>
              </a:rPr>
              <a:t>에 들어갑니다</a:t>
            </a:r>
            <a:r>
              <a:rPr lang="en-US" altLang="ko-KR" sz="1200" dirty="0" smtClean="0">
                <a:latin typeface="+mj-lt"/>
              </a:rPr>
              <a:t>.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579340" y="1376772"/>
            <a:ext cx="3041259" cy="1395747"/>
          </a:xfrm>
          <a:prstGeom prst="rect">
            <a:avLst/>
          </a:prstGeom>
        </p:spPr>
      </p:pic>
      <p:sp>
        <p:nvSpPr>
          <p:cNvPr id="16" name="모서리가 둥근 직사각형 15"/>
          <p:cNvSpPr/>
          <p:nvPr/>
        </p:nvSpPr>
        <p:spPr>
          <a:xfrm>
            <a:off x="3479440" y="1376772"/>
            <a:ext cx="1141489" cy="126014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43336" y="3573016"/>
            <a:ext cx="4152900" cy="2238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TextBox 17"/>
          <p:cNvSpPr txBox="1"/>
          <p:nvPr/>
        </p:nvSpPr>
        <p:spPr>
          <a:xfrm>
            <a:off x="2471328" y="3284984"/>
            <a:ext cx="25555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</a:t>
            </a:r>
            <a:r>
              <a:rPr lang="ko-KR" altLang="en-US" sz="1200" dirty="0" smtClean="0">
                <a:latin typeface="+mj-lt"/>
              </a:rPr>
              <a:t>아래와 같이 코드를 수정합니다</a:t>
            </a:r>
            <a:r>
              <a:rPr lang="en-US" altLang="ko-KR" sz="1200" dirty="0" smtClean="0">
                <a:latin typeface="+mj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xmlns="" val="70504950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altLang="ko-KR" sz="3400" b="1" spc="-50" dirty="0" smtClean="0">
                <a:solidFill>
                  <a:srgbClr val="1CCAB9"/>
                </a:solidFill>
                <a:latin typeface="+mn-ea"/>
              </a:rPr>
              <a:t>EndingScene</a:t>
            </a:r>
            <a:endParaRPr lang="en-US" altLang="ko-KR" sz="3400" b="1" spc="-50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3588" y="2060848"/>
            <a:ext cx="3618656" cy="4608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모서리가 둥근 직사각형 3"/>
          <p:cNvSpPr/>
          <p:nvPr/>
        </p:nvSpPr>
        <p:spPr>
          <a:xfrm>
            <a:off x="935596" y="2204864"/>
            <a:ext cx="468052" cy="1800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1187624" y="4185084"/>
            <a:ext cx="288032" cy="25202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3095836" y="6453336"/>
            <a:ext cx="540060" cy="1800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3588" y="944724"/>
            <a:ext cx="942975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2051720" y="944724"/>
            <a:ext cx="38468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Project – Create – Scene – Rename : EndingScene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752020" y="2060848"/>
            <a:ext cx="42607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Hierarchy – Create – UI – Panel – Rename : Background</a:t>
            </a:r>
          </a:p>
        </p:txBody>
      </p:sp>
    </p:spTree>
    <p:extLst>
      <p:ext uri="{BB962C8B-B14F-4D97-AF65-F5344CB8AC3E}">
        <p14:creationId xmlns:p14="http://schemas.microsoft.com/office/powerpoint/2010/main" xmlns="" val="705049507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altLang="ko-KR" sz="3400" b="1" spc="-50" dirty="0" smtClean="0">
                <a:solidFill>
                  <a:srgbClr val="1CCAB9"/>
                </a:solidFill>
                <a:latin typeface="+mn-ea"/>
              </a:rPr>
              <a:t>EndingScene</a:t>
            </a:r>
            <a:endParaRPr lang="en-US" altLang="ko-KR" sz="3400" b="1" spc="-50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1052736"/>
            <a:ext cx="5267325" cy="1162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모서리가 둥근 직사각형 3"/>
          <p:cNvSpPr/>
          <p:nvPr/>
        </p:nvSpPr>
        <p:spPr>
          <a:xfrm>
            <a:off x="5292080" y="1268760"/>
            <a:ext cx="216024" cy="1800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5580112" y="1052736"/>
            <a:ext cx="31683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</a:t>
            </a:r>
            <a:r>
              <a:rPr lang="ko-KR" altLang="en-US" sz="1200" dirty="0" smtClean="0">
                <a:latin typeface="+mj-lt"/>
              </a:rPr>
              <a:t>빨간색 상자를 클릭하여 </a:t>
            </a:r>
            <a:r>
              <a:rPr lang="en-US" altLang="ko-KR" sz="1200" dirty="0" smtClean="0">
                <a:latin typeface="+mj-lt"/>
              </a:rPr>
              <a:t>Background</a:t>
            </a:r>
            <a:r>
              <a:rPr lang="ko-KR" altLang="en-US" sz="1200" dirty="0" smtClean="0">
                <a:latin typeface="+mj-lt"/>
              </a:rPr>
              <a:t>에서 </a:t>
            </a:r>
            <a:r>
              <a:rPr lang="en-US" altLang="ko-KR" sz="1200" dirty="0" smtClean="0">
                <a:latin typeface="+mj-lt"/>
              </a:rPr>
              <a:t>None</a:t>
            </a:r>
            <a:r>
              <a:rPr lang="ko-KR" altLang="en-US" sz="1200" dirty="0" smtClean="0">
                <a:latin typeface="+mj-lt"/>
              </a:rPr>
              <a:t>으로 바꿔줍니다</a:t>
            </a:r>
            <a:r>
              <a:rPr lang="en-US" altLang="ko-KR" sz="1200" dirty="0" smtClean="0">
                <a:latin typeface="+mj-lt"/>
              </a:rPr>
              <a:t>.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39952" y="3789040"/>
            <a:ext cx="1404156" cy="27021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2492895"/>
            <a:ext cx="5292588" cy="11676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모서리가 둥근 직사각형 7"/>
          <p:cNvSpPr/>
          <p:nvPr/>
        </p:nvSpPr>
        <p:spPr>
          <a:xfrm>
            <a:off x="2339752" y="2960948"/>
            <a:ext cx="2988332" cy="14401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652120" y="2492896"/>
            <a:ext cx="33483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</a:t>
            </a:r>
            <a:r>
              <a:rPr lang="ko-KR" altLang="en-US" sz="1200" dirty="0" smtClean="0">
                <a:latin typeface="+mj-lt"/>
              </a:rPr>
              <a:t>빨간색 상자를 클릭하여 </a:t>
            </a:r>
            <a:r>
              <a:rPr lang="en-US" altLang="ko-KR" sz="1200" dirty="0" smtClean="0">
                <a:latin typeface="+mj-lt"/>
              </a:rPr>
              <a:t>Color</a:t>
            </a:r>
            <a:r>
              <a:rPr lang="ko-KR" altLang="en-US" sz="1200" dirty="0" smtClean="0">
                <a:latin typeface="+mj-lt"/>
              </a:rPr>
              <a:t>에서</a:t>
            </a:r>
            <a:endParaRPr lang="en-US" altLang="ko-KR" sz="1200" dirty="0" smtClean="0">
              <a:latin typeface="+mj-lt"/>
            </a:endParaRPr>
          </a:p>
          <a:p>
            <a:r>
              <a:rPr lang="en-US" altLang="ko-KR" sz="1200" dirty="0" smtClean="0">
                <a:latin typeface="+mj-lt"/>
              </a:rPr>
              <a:t>R : 255 G : 255 B : 255 A : 255</a:t>
            </a:r>
            <a:r>
              <a:rPr lang="ko-KR" altLang="en-US" sz="1200" dirty="0" smtClean="0">
                <a:latin typeface="+mj-lt"/>
              </a:rPr>
              <a:t>로 바꿔줍니다</a:t>
            </a:r>
            <a:endParaRPr lang="en-US" altLang="ko-KR" sz="1200" dirty="0" smtClean="0">
              <a:latin typeface="+mj-lt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5292080" y="5481228"/>
            <a:ext cx="216024" cy="57606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705049507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altLang="ko-KR" sz="3400" b="1" spc="-50" dirty="0" smtClean="0">
                <a:solidFill>
                  <a:srgbClr val="1CCAB9"/>
                </a:solidFill>
                <a:latin typeface="+mn-ea"/>
              </a:rPr>
              <a:t>EndingScene</a:t>
            </a:r>
            <a:endParaRPr lang="en-US" altLang="ko-KR" sz="3400" b="1" spc="-50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5556" y="944724"/>
            <a:ext cx="3060340" cy="25914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3923928" y="908720"/>
            <a:ext cx="43924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Canvas – </a:t>
            </a:r>
            <a:r>
              <a:rPr lang="ko-KR" altLang="en-US" sz="1200" dirty="0" smtClean="0">
                <a:latin typeface="+mj-lt"/>
              </a:rPr>
              <a:t>오른쪽 클릭 </a:t>
            </a:r>
            <a:r>
              <a:rPr lang="en-US" altLang="ko-KR" sz="1200" dirty="0" smtClean="0">
                <a:latin typeface="+mj-lt"/>
              </a:rPr>
              <a:t>– UI – Text – Rename : EndingText</a:t>
            </a:r>
          </a:p>
        </p:txBody>
      </p:sp>
      <p:sp>
        <p:nvSpPr>
          <p:cNvPr id="5" name="모서리가 둥근 직사각형 4"/>
          <p:cNvSpPr/>
          <p:nvPr/>
        </p:nvSpPr>
        <p:spPr>
          <a:xfrm>
            <a:off x="791580" y="944724"/>
            <a:ext cx="396044" cy="14401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1367644" y="3392996"/>
            <a:ext cx="396044" cy="14401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2591780" y="3392996"/>
            <a:ext cx="396044" cy="14401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5555" y="3645024"/>
            <a:ext cx="3737101" cy="2988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4463988" y="3609020"/>
            <a:ext cx="43924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</a:t>
            </a:r>
            <a:r>
              <a:rPr lang="ko-KR" altLang="en-US" sz="1200" dirty="0" smtClean="0">
                <a:latin typeface="+mj-lt"/>
              </a:rPr>
              <a:t>빨간색 상자처럼 설정합니다</a:t>
            </a:r>
            <a:r>
              <a:rPr lang="en-US" altLang="ko-KR" sz="1200" dirty="0" smtClean="0">
                <a:latin typeface="+mj-lt"/>
              </a:rPr>
              <a:t>.</a:t>
            </a:r>
          </a:p>
        </p:txBody>
      </p:sp>
      <p:sp>
        <p:nvSpPr>
          <p:cNvPr id="10" name="모서리가 둥근 직사각형 9"/>
          <p:cNvSpPr/>
          <p:nvPr/>
        </p:nvSpPr>
        <p:spPr>
          <a:xfrm>
            <a:off x="683568" y="3933056"/>
            <a:ext cx="612068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2051720" y="4761148"/>
            <a:ext cx="216024" cy="1800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2195736" y="5337212"/>
            <a:ext cx="216024" cy="1800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2807804" y="5337212"/>
            <a:ext cx="216024" cy="1800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2051720" y="5661248"/>
            <a:ext cx="2268252" cy="32403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7050495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>
                <a:solidFill>
                  <a:srgbClr val="1CCAB9"/>
                </a:solidFill>
                <a:latin typeface="+mn-ea"/>
              </a:rPr>
              <a:t>로딩 씬 구현하기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2831" y="980728"/>
            <a:ext cx="4276725" cy="4867275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3455876" y="2888940"/>
            <a:ext cx="432048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896036" y="1196752"/>
            <a:ext cx="39313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200" dirty="0" smtClean="0">
                <a:latin typeface="+mj-lt"/>
              </a:rPr>
              <a:t>상단메뉴에서 </a:t>
            </a:r>
            <a:r>
              <a:rPr lang="en-US" altLang="ko-KR" sz="1200" dirty="0" err="1" smtClean="0">
                <a:latin typeface="+mj-lt"/>
              </a:rPr>
              <a:t>GameObject</a:t>
            </a:r>
            <a:r>
              <a:rPr lang="en-US" altLang="ko-KR" sz="1200" dirty="0" smtClean="0">
                <a:latin typeface="+mj-lt"/>
              </a:rPr>
              <a:t> &gt; UI &gt; Text</a:t>
            </a:r>
            <a:r>
              <a:rPr lang="ko-KR" altLang="en-US" sz="1200" dirty="0" smtClean="0">
                <a:latin typeface="+mj-lt"/>
              </a:rPr>
              <a:t>를 클릭하여</a:t>
            </a:r>
            <a:endParaRPr lang="en-US" altLang="ko-KR" sz="1200" dirty="0" smtClean="0">
              <a:latin typeface="+mj-lt"/>
            </a:endParaRPr>
          </a:p>
          <a:p>
            <a:r>
              <a:rPr lang="en-US" altLang="ko-KR" sz="1200" dirty="0" smtClean="0">
                <a:latin typeface="+mj-lt"/>
              </a:rPr>
              <a:t>    </a:t>
            </a:r>
            <a:r>
              <a:rPr lang="ko-KR" altLang="en-US" sz="1200" dirty="0" smtClean="0">
                <a:latin typeface="+mj-lt"/>
              </a:rPr>
              <a:t>텍스트 오브젝트를 생성합니다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004048" y="3380292"/>
            <a:ext cx="1266825" cy="15906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004048" y="3103293"/>
            <a:ext cx="40158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</a:t>
            </a:r>
            <a:r>
              <a:rPr lang="ko-KR" altLang="en-US" sz="1200" dirty="0" smtClean="0">
                <a:latin typeface="+mj-lt"/>
              </a:rPr>
              <a:t>앵커를 클릭하고 </a:t>
            </a:r>
            <a:r>
              <a:rPr lang="ko-KR" altLang="en-US" sz="1200" dirty="0" err="1" smtClean="0">
                <a:latin typeface="+mj-lt"/>
              </a:rPr>
              <a:t>알트키를</a:t>
            </a:r>
            <a:r>
              <a:rPr lang="ko-KR" altLang="en-US" sz="1200" dirty="0" smtClean="0">
                <a:latin typeface="+mj-lt"/>
              </a:rPr>
              <a:t> </a:t>
            </a:r>
            <a:r>
              <a:rPr lang="ko-KR" altLang="en-US" sz="1200" dirty="0" err="1" smtClean="0">
                <a:latin typeface="+mj-lt"/>
              </a:rPr>
              <a:t>누른채</a:t>
            </a:r>
            <a:r>
              <a:rPr lang="ko-KR" altLang="en-US" sz="1200" dirty="0" smtClean="0">
                <a:latin typeface="+mj-lt"/>
              </a:rPr>
              <a:t> 중앙에 배치합니다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588224" y="3380292"/>
            <a:ext cx="2056385" cy="2354640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7454398" y="4567933"/>
            <a:ext cx="429970" cy="40303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4987616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altLang="ko-KR" sz="3400" b="1" spc="-50" dirty="0" smtClean="0">
                <a:solidFill>
                  <a:srgbClr val="1CCAB9"/>
                </a:solidFill>
                <a:latin typeface="+mn-ea"/>
              </a:rPr>
              <a:t>EndingScene</a:t>
            </a:r>
            <a:endParaRPr lang="en-US" altLang="ko-KR" sz="3400" b="1" spc="-50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980728"/>
            <a:ext cx="838200" cy="847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1547664" y="980728"/>
            <a:ext cx="54366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Assets – </a:t>
            </a:r>
            <a:r>
              <a:rPr lang="ko-KR" altLang="en-US" sz="1200" dirty="0" smtClean="0">
                <a:latin typeface="+mj-lt"/>
              </a:rPr>
              <a:t>오른쪽 클릭 </a:t>
            </a:r>
            <a:r>
              <a:rPr lang="en-US" altLang="ko-KR" sz="1200" dirty="0" smtClean="0">
                <a:latin typeface="+mj-lt"/>
              </a:rPr>
              <a:t>– Create – C# Script – Rename : FlashingText</a:t>
            </a: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9552" y="1952836"/>
            <a:ext cx="4176464" cy="47306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4932040" y="1952836"/>
            <a:ext cx="32043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FlashingText Script</a:t>
            </a:r>
            <a:r>
              <a:rPr lang="ko-KR" altLang="en-US" sz="1200" dirty="0" smtClean="0">
                <a:latin typeface="+mj-lt"/>
              </a:rPr>
              <a:t>를 열어서 왼쪽 그림과 같이 코드를 추가합니다</a:t>
            </a:r>
            <a:r>
              <a:rPr lang="en-US" altLang="ko-KR" sz="1200" dirty="0" smtClean="0">
                <a:latin typeface="+mj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xmlns="" val="705049507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altLang="ko-KR" sz="3400" b="1" spc="-50" dirty="0" smtClean="0">
                <a:solidFill>
                  <a:srgbClr val="1CCAB9"/>
                </a:solidFill>
                <a:latin typeface="+mn-ea"/>
              </a:rPr>
              <a:t>EndingScene</a:t>
            </a:r>
            <a:endParaRPr lang="en-US" altLang="ko-KR" sz="3400" b="1" spc="-50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9572" y="1052736"/>
            <a:ext cx="981075" cy="209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7476" y="1736812"/>
            <a:ext cx="838200" cy="847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모서리가 둥근 직사각형 4"/>
          <p:cNvSpPr/>
          <p:nvPr/>
        </p:nvSpPr>
        <p:spPr>
          <a:xfrm>
            <a:off x="719572" y="1052736"/>
            <a:ext cx="972108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817476" y="1736812"/>
            <a:ext cx="828092" cy="82809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구부러진 연결선 6"/>
          <p:cNvCxnSpPr>
            <a:stCxn id="6" idx="0"/>
            <a:endCxn id="5" idx="2"/>
          </p:cNvCxnSpPr>
          <p:nvPr/>
        </p:nvCxnSpPr>
        <p:spPr>
          <a:xfrm rot="16200000" flipV="1">
            <a:off x="984548" y="1489838"/>
            <a:ext cx="468052" cy="25896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943708" y="1052736"/>
            <a:ext cx="54366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FlashingText</a:t>
            </a:r>
            <a:r>
              <a:rPr lang="ko-KR" altLang="en-US" sz="1200" dirty="0" smtClean="0">
                <a:latin typeface="+mj-lt"/>
              </a:rPr>
              <a:t>를 </a:t>
            </a:r>
            <a:r>
              <a:rPr lang="en-US" altLang="ko-KR" sz="1200" dirty="0" smtClean="0">
                <a:latin typeface="+mj-lt"/>
              </a:rPr>
              <a:t>EndingText</a:t>
            </a:r>
            <a:r>
              <a:rPr lang="ko-KR" altLang="en-US" sz="1200" dirty="0" smtClean="0">
                <a:latin typeface="+mj-lt"/>
              </a:rPr>
              <a:t>에 </a:t>
            </a:r>
            <a:r>
              <a:rPr lang="en-US" altLang="ko-KR" sz="1200" dirty="0" smtClean="0">
                <a:latin typeface="+mj-lt"/>
              </a:rPr>
              <a:t>Drag</a:t>
            </a:r>
            <a:r>
              <a:rPr lang="ko-KR" altLang="en-US" sz="1200" dirty="0" smtClean="0">
                <a:latin typeface="+mj-lt"/>
              </a:rPr>
              <a:t>합니다</a:t>
            </a:r>
            <a:endParaRPr lang="en-US" altLang="ko-KR" sz="1200" dirty="0" smtClean="0">
              <a:latin typeface="+mj-lt"/>
            </a:endParaRP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27584" y="2744924"/>
            <a:ext cx="3578815" cy="34698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11"/>
          <p:cNvSpPr txBox="1"/>
          <p:nvPr/>
        </p:nvSpPr>
        <p:spPr>
          <a:xfrm>
            <a:off x="4608004" y="2708920"/>
            <a:ext cx="40324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File – Build Settings</a:t>
            </a:r>
            <a:r>
              <a:rPr lang="ko-KR" altLang="en-US" sz="1200" dirty="0" smtClean="0">
                <a:latin typeface="+mj-lt"/>
              </a:rPr>
              <a:t>에 들어가서 </a:t>
            </a:r>
            <a:r>
              <a:rPr lang="en-US" altLang="ko-KR" sz="1200" dirty="0" smtClean="0">
                <a:latin typeface="+mj-lt"/>
              </a:rPr>
              <a:t>Add Open Scenes</a:t>
            </a:r>
            <a:r>
              <a:rPr lang="ko-KR" altLang="en-US" sz="1200" dirty="0" smtClean="0">
                <a:latin typeface="+mj-lt"/>
              </a:rPr>
              <a:t>를 클릭하여 </a:t>
            </a:r>
            <a:r>
              <a:rPr lang="en-US" altLang="ko-KR" sz="1200" dirty="0" smtClean="0">
                <a:latin typeface="+mj-lt"/>
              </a:rPr>
              <a:t>EndingScene</a:t>
            </a:r>
            <a:r>
              <a:rPr lang="ko-KR" altLang="en-US" sz="1200" dirty="0" smtClean="0">
                <a:latin typeface="+mj-lt"/>
              </a:rPr>
              <a:t>을 추가합니다</a:t>
            </a:r>
            <a:r>
              <a:rPr lang="en-US" altLang="ko-KR" sz="1200" dirty="0" smtClean="0">
                <a:latin typeface="+mj-lt"/>
              </a:rPr>
              <a:t>.</a:t>
            </a:r>
          </a:p>
        </p:txBody>
      </p:sp>
      <p:sp>
        <p:nvSpPr>
          <p:cNvPr id="17" name="모서리가 둥근 직사각형 16"/>
          <p:cNvSpPr/>
          <p:nvPr/>
        </p:nvSpPr>
        <p:spPr>
          <a:xfrm>
            <a:off x="3599892" y="3933056"/>
            <a:ext cx="792088" cy="1800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863588" y="3429000"/>
            <a:ext cx="612068" cy="10801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705049507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en-US" altLang="ko-KR" sz="3400" b="1" dirty="0" smtClean="0">
                <a:solidFill>
                  <a:srgbClr val="1CCAB9"/>
                </a:solidFill>
                <a:latin typeface="+mn-ea"/>
              </a:rPr>
              <a:t>Reference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5" name="Rectangle 8"/>
          <p:cNvSpPr>
            <a:spLocks noChangeArrowheads="1"/>
          </p:cNvSpPr>
          <p:nvPr/>
        </p:nvSpPr>
        <p:spPr bwMode="auto">
          <a:xfrm>
            <a:off x="643719" y="1021080"/>
            <a:ext cx="7856562" cy="24468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marL="228600" indent="-228600">
              <a:spcBef>
                <a:spcPts val="600"/>
              </a:spcBef>
              <a:buAutoNum type="arabicPeriod"/>
              <a:defRPr/>
            </a:pPr>
            <a:r>
              <a:rPr lang="en-US" altLang="ko-KR" sz="1200" b="1" dirty="0" smtClean="0">
                <a:latin typeface="맑은 고딕" pitchFamily="50" charset="-127"/>
                <a:hlinkClick r:id="rId2"/>
              </a:rPr>
              <a:t>http</a:t>
            </a:r>
            <a:r>
              <a:rPr lang="en-US" altLang="ko-KR" sz="1200" b="1" dirty="0">
                <a:latin typeface="맑은 고딕" pitchFamily="50" charset="-127"/>
                <a:hlinkClick r:id="rId2"/>
              </a:rPr>
              <a:t>://ptline.com/?</a:t>
            </a:r>
            <a:r>
              <a:rPr lang="en-US" altLang="ko-KR" sz="1200" b="1" dirty="0" smtClean="0">
                <a:latin typeface="맑은 고딕" pitchFamily="50" charset="-127"/>
                <a:hlinkClick r:id="rId2"/>
              </a:rPr>
              <a:t>p=10346</a:t>
            </a:r>
            <a:r>
              <a:rPr lang="en-US" altLang="ko-KR" sz="1200" b="1" dirty="0" smtClean="0">
                <a:latin typeface="맑은 고딕" pitchFamily="50" charset="-127"/>
              </a:rPr>
              <a:t> (</a:t>
            </a:r>
            <a:r>
              <a:rPr lang="ko-KR" altLang="en-US" sz="1200" b="1" dirty="0" smtClean="0">
                <a:latin typeface="맑은 고딕" pitchFamily="50" charset="-127"/>
              </a:rPr>
              <a:t>무료 </a:t>
            </a:r>
            <a:r>
              <a:rPr lang="en-US" altLang="ko-KR" sz="1200" b="1" dirty="0" smtClean="0">
                <a:latin typeface="맑은 고딕" pitchFamily="50" charset="-127"/>
              </a:rPr>
              <a:t>PPT </a:t>
            </a:r>
            <a:r>
              <a:rPr lang="ko-KR" altLang="en-US" sz="1200" b="1" dirty="0" smtClean="0">
                <a:latin typeface="맑은 고딕" pitchFamily="50" charset="-127"/>
              </a:rPr>
              <a:t>템플릿 사이트</a:t>
            </a:r>
            <a:r>
              <a:rPr lang="en-US" altLang="ko-KR" sz="1200" b="1" dirty="0" smtClean="0">
                <a:latin typeface="맑은 고딕" pitchFamily="50" charset="-127"/>
              </a:rPr>
              <a:t>)</a:t>
            </a:r>
          </a:p>
          <a:p>
            <a:pPr marL="228600" indent="-228600">
              <a:spcBef>
                <a:spcPts val="600"/>
              </a:spcBef>
              <a:buAutoNum type="arabicPeriod"/>
              <a:defRPr/>
            </a:pPr>
            <a:r>
              <a:rPr lang="ko-KR" altLang="en-US" sz="1200" b="1" dirty="0" smtClean="0">
                <a:latin typeface="맑은 고딕" pitchFamily="50" charset="-127"/>
                <a:ea typeface="맑은 고딕" pitchFamily="50" charset="-127"/>
              </a:rPr>
              <a:t>발표자 김덕현 </a:t>
            </a:r>
            <a:r>
              <a:rPr lang="en-US" altLang="ko-KR" sz="1200" b="1" dirty="0" smtClean="0">
                <a:latin typeface="맑은 고딕" pitchFamily="50" charset="-127"/>
                <a:ea typeface="맑은 고딕" pitchFamily="50" charset="-127"/>
              </a:rPr>
              <a:t>PPT</a:t>
            </a:r>
          </a:p>
          <a:p>
            <a:pPr marL="228600" indent="-228600">
              <a:spcBef>
                <a:spcPts val="600"/>
              </a:spcBef>
              <a:buAutoNum type="arabicPeriod"/>
              <a:defRPr/>
            </a:pPr>
            <a:r>
              <a:rPr lang="en-US" altLang="ko-KR" sz="1100" b="1" dirty="0">
                <a:latin typeface="맑은 고딕" pitchFamily="50" charset="-127"/>
                <a:hlinkClick r:id="rId3"/>
              </a:rPr>
              <a:t>http://</a:t>
            </a:r>
            <a:r>
              <a:rPr lang="en-US" altLang="ko-KR" sz="1100" b="1" dirty="0" smtClean="0">
                <a:latin typeface="맑은 고딕" pitchFamily="50" charset="-127"/>
                <a:hlinkClick r:id="rId3"/>
              </a:rPr>
              <a:t>dreamzelkova.tistory.com/entry/Unity%EC%99%80-SQLite%EC%97%B0%EB%8F%99%ED%95%98%EA%B8%B0</a:t>
            </a:r>
            <a:endParaRPr lang="en-US" altLang="ko-KR" sz="1100" b="1" dirty="0" smtClean="0">
              <a:latin typeface="맑은 고딕" pitchFamily="50" charset="-127"/>
            </a:endParaRPr>
          </a:p>
          <a:p>
            <a:pPr marL="228600" indent="-228600">
              <a:spcBef>
                <a:spcPts val="600"/>
              </a:spcBef>
              <a:buAutoNum type="arabicPeriod"/>
              <a:defRPr/>
            </a:pPr>
            <a:r>
              <a:rPr lang="en-US" altLang="ko-KR" sz="1100" b="1" dirty="0">
                <a:latin typeface="맑은 고딕" pitchFamily="50" charset="-127"/>
                <a:hlinkClick r:id="rId4"/>
              </a:rPr>
              <a:t>http://</a:t>
            </a:r>
            <a:r>
              <a:rPr lang="en-US" altLang="ko-KR" sz="1100" b="1" dirty="0" smtClean="0">
                <a:latin typeface="맑은 고딕" pitchFamily="50" charset="-127"/>
                <a:hlinkClick r:id="rId4"/>
              </a:rPr>
              <a:t>devkorea.co.kr/bbs/board.php?bo_table=m03_qna&amp;wr_id=26759</a:t>
            </a:r>
            <a:endParaRPr lang="en-US" altLang="ko-KR" sz="1100" b="1" dirty="0" smtClean="0">
              <a:latin typeface="맑은 고딕" pitchFamily="50" charset="-127"/>
            </a:endParaRPr>
          </a:p>
          <a:p>
            <a:pPr marL="228600" indent="-228600">
              <a:spcBef>
                <a:spcPts val="600"/>
              </a:spcBef>
              <a:buAutoNum type="arabicPeriod"/>
              <a:defRPr/>
            </a:pPr>
            <a:r>
              <a:rPr lang="en-US" altLang="ko-KR" sz="1100" b="1" dirty="0" smtClean="0">
                <a:latin typeface="맑은 고딕" pitchFamily="50" charset="-127"/>
                <a:hlinkClick r:id="rId3"/>
              </a:rPr>
              <a:t>http://dreamzelkova.tistory.com/entry/Unity%EC%99%80-SQLite%EC%97%B0%EB%8F%99%ED%95%98%EA%B8%B0</a:t>
            </a:r>
            <a:endParaRPr lang="en-US" altLang="ko-KR" sz="1100" b="1" dirty="0" smtClean="0">
              <a:latin typeface="맑은 고딕" pitchFamily="50" charset="-127"/>
            </a:endParaRPr>
          </a:p>
          <a:p>
            <a:pPr marL="228600" indent="-228600">
              <a:spcBef>
                <a:spcPts val="600"/>
              </a:spcBef>
              <a:buAutoNum type="arabicPeriod"/>
              <a:defRPr/>
            </a:pPr>
            <a:r>
              <a:rPr lang="en-US" altLang="ko-KR" sz="1100" b="1" dirty="0" smtClean="0">
                <a:latin typeface="맑은 고딕" pitchFamily="50" charset="-127"/>
              </a:rPr>
              <a:t>http://sosohanbox.tistory.com/entry/Unity3D-UI-Text-Blink-%EA%B5%AC%ED%98%84%ED%85%8D%EC%8A%A4%ED%8A%B8-%EA%B9%9C%EB%B9%A1%EC%9E%84-%EA%B5%AC%ED%98%84</a:t>
            </a:r>
          </a:p>
          <a:p>
            <a:pPr marL="228600" indent="-228600">
              <a:spcBef>
                <a:spcPts val="600"/>
              </a:spcBef>
              <a:buAutoNum type="arabicPeriod"/>
              <a:defRPr/>
            </a:pPr>
            <a:endParaRPr lang="en-US" altLang="ko-KR" sz="1100" b="1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576735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381250" y="2455912"/>
            <a:ext cx="4381500" cy="1498964"/>
          </a:xfrm>
          <a:prstGeom prst="rect">
            <a:avLst/>
          </a:prstGeom>
          <a:noFill/>
        </p:spPr>
        <p:txBody>
          <a:bodyPr wrap="square" rtlCol="0" anchor="ctr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lvl="0" algn="ctr"/>
            <a:r>
              <a:rPr lang="en-US" altLang="ko-KR" sz="5500" b="1" spc="-150" dirty="0">
                <a:solidFill>
                  <a:srgbClr val="1CCAB9"/>
                </a:solidFill>
                <a:latin typeface="+mn-ea"/>
              </a:rPr>
              <a:t>Thank </a:t>
            </a:r>
            <a:r>
              <a:rPr lang="en-US" altLang="ko-KR" sz="5500" b="1" spc="-150" dirty="0" smtClean="0">
                <a:solidFill>
                  <a:srgbClr val="1CCAB9"/>
                </a:solidFill>
                <a:latin typeface="+mn-ea"/>
              </a:rPr>
              <a:t>you</a:t>
            </a:r>
            <a:endParaRPr lang="en-US" altLang="ko-KR" sz="5500" b="1" spc="-150" dirty="0">
              <a:solidFill>
                <a:srgbClr val="1CCAB9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913880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>
                <a:solidFill>
                  <a:srgbClr val="1CCAB9"/>
                </a:solidFill>
                <a:latin typeface="+mn-ea"/>
              </a:rPr>
              <a:t>로딩 씬 구현하기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943708" y="1347986"/>
            <a:ext cx="5181600" cy="15049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43708" y="1062447"/>
            <a:ext cx="22848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</a:t>
            </a:r>
            <a:r>
              <a:rPr lang="en-US" altLang="ko-KR" sz="1200" dirty="0" err="1" smtClean="0">
                <a:latin typeface="+mj-lt"/>
              </a:rPr>
              <a:t>Pos</a:t>
            </a:r>
            <a:r>
              <a:rPr lang="en-US" altLang="ko-KR" sz="1200" dirty="0" smtClean="0">
                <a:latin typeface="+mj-lt"/>
              </a:rPr>
              <a:t> Y</a:t>
            </a:r>
            <a:r>
              <a:rPr lang="ko-KR" altLang="en-US" sz="1200" dirty="0" smtClean="0">
                <a:latin typeface="+mj-lt"/>
              </a:rPr>
              <a:t>를 </a:t>
            </a:r>
            <a:r>
              <a:rPr lang="en-US" altLang="ko-KR" sz="1200" dirty="0" smtClean="0">
                <a:latin typeface="+mj-lt"/>
              </a:rPr>
              <a:t>70</a:t>
            </a:r>
            <a:r>
              <a:rPr lang="ko-KR" altLang="en-US" sz="1200" dirty="0" smtClean="0">
                <a:latin typeface="+mj-lt"/>
              </a:rPr>
              <a:t>으로 설정합니다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943708" y="3573016"/>
            <a:ext cx="5210175" cy="27051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943708" y="3111351"/>
            <a:ext cx="51378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Text</a:t>
            </a:r>
            <a:r>
              <a:rPr lang="ko-KR" altLang="en-US" sz="1200" dirty="0" smtClean="0">
                <a:latin typeface="+mj-lt"/>
              </a:rPr>
              <a:t>의 내용을 </a:t>
            </a:r>
            <a:r>
              <a:rPr lang="en-US" altLang="ko-KR" sz="1200" dirty="0" smtClean="0">
                <a:latin typeface="+mj-lt"/>
              </a:rPr>
              <a:t>Final Project</a:t>
            </a:r>
            <a:r>
              <a:rPr lang="ko-KR" altLang="en-US" sz="1200" dirty="0" smtClean="0">
                <a:latin typeface="+mj-lt"/>
              </a:rPr>
              <a:t>로</a:t>
            </a:r>
            <a:r>
              <a:rPr lang="en-US" altLang="ko-KR" sz="1200" dirty="0" smtClean="0">
                <a:latin typeface="+mj-lt"/>
              </a:rPr>
              <a:t>,</a:t>
            </a:r>
            <a:r>
              <a:rPr lang="ko-KR" altLang="en-US" sz="1200" dirty="0" smtClean="0">
                <a:latin typeface="+mj-lt"/>
              </a:rPr>
              <a:t> </a:t>
            </a:r>
            <a:r>
              <a:rPr lang="en-US" altLang="ko-KR" sz="1200" dirty="0" smtClean="0">
                <a:latin typeface="+mj-lt"/>
              </a:rPr>
              <a:t>Font Size</a:t>
            </a:r>
            <a:r>
              <a:rPr lang="ko-KR" altLang="en-US" sz="1200" dirty="0" smtClean="0">
                <a:latin typeface="+mj-lt"/>
              </a:rPr>
              <a:t>는 </a:t>
            </a:r>
            <a:r>
              <a:rPr lang="en-US" altLang="ko-KR" sz="1200" dirty="0" smtClean="0">
                <a:latin typeface="+mj-lt"/>
              </a:rPr>
              <a:t>80, Alignment</a:t>
            </a:r>
            <a:r>
              <a:rPr lang="ko-KR" altLang="en-US" sz="1200" dirty="0" smtClean="0">
                <a:latin typeface="+mj-lt"/>
              </a:rPr>
              <a:t>는 </a:t>
            </a:r>
            <a:r>
              <a:rPr lang="ko-KR" altLang="en-US" sz="1200" dirty="0" err="1" smtClean="0">
                <a:latin typeface="+mj-lt"/>
              </a:rPr>
              <a:t>중앙정렬</a:t>
            </a:r>
            <a:r>
              <a:rPr lang="en-US" altLang="ko-KR" sz="1200" dirty="0" smtClean="0">
                <a:latin typeface="+mj-lt"/>
              </a:rPr>
              <a:t>,</a:t>
            </a:r>
          </a:p>
          <a:p>
            <a:r>
              <a:rPr lang="ko-KR" altLang="en-US" sz="1200" dirty="0" smtClean="0">
                <a:latin typeface="+mj-lt"/>
              </a:rPr>
              <a:t>두 </a:t>
            </a:r>
            <a:r>
              <a:rPr lang="en-US" altLang="ko-KR" sz="1200" dirty="0" smtClean="0">
                <a:latin typeface="+mj-lt"/>
              </a:rPr>
              <a:t>Overflow</a:t>
            </a:r>
            <a:r>
              <a:rPr lang="ko-KR" altLang="en-US" sz="1200" dirty="0" smtClean="0">
                <a:latin typeface="+mj-lt"/>
              </a:rPr>
              <a:t>는 </a:t>
            </a:r>
            <a:r>
              <a:rPr lang="en-US" altLang="ko-KR" sz="1200" dirty="0" smtClean="0">
                <a:latin typeface="+mj-lt"/>
              </a:rPr>
              <a:t>Overflow</a:t>
            </a:r>
            <a:r>
              <a:rPr lang="ko-KR" altLang="en-US" sz="1200" dirty="0" smtClean="0">
                <a:latin typeface="+mj-lt"/>
              </a:rPr>
              <a:t>로 설정합니다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4968044" y="2100461"/>
            <a:ext cx="468052" cy="32042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2015716" y="3791103"/>
            <a:ext cx="972108" cy="61000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3985565" y="4869159"/>
            <a:ext cx="442419" cy="18002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4170823" y="5573637"/>
            <a:ext cx="257161" cy="19562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4839463" y="5560045"/>
            <a:ext cx="257161" cy="19562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4019325" y="5913276"/>
            <a:ext cx="3062264" cy="33910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9607513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>
                <a:solidFill>
                  <a:srgbClr val="1CCAB9"/>
                </a:solidFill>
                <a:latin typeface="+mn-ea"/>
              </a:rPr>
              <a:t>로딩 씬 구현하기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75085" y="1412776"/>
            <a:ext cx="2705100" cy="104775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79656" y="1135777"/>
            <a:ext cx="54681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Title</a:t>
            </a:r>
            <a:r>
              <a:rPr lang="ko-KR" altLang="en-US" sz="1200" dirty="0" smtClean="0">
                <a:latin typeface="+mj-lt"/>
              </a:rPr>
              <a:t>을 복제하여 </a:t>
            </a:r>
            <a:r>
              <a:rPr lang="en-US" altLang="ko-KR" sz="1200" dirty="0" smtClean="0">
                <a:latin typeface="+mj-lt"/>
              </a:rPr>
              <a:t>Text</a:t>
            </a:r>
            <a:r>
              <a:rPr lang="ko-KR" altLang="en-US" sz="1200" dirty="0" smtClean="0">
                <a:latin typeface="+mj-lt"/>
              </a:rPr>
              <a:t>오브젝트를 하나 생성하고 이름을 </a:t>
            </a:r>
            <a:r>
              <a:rPr lang="en-US" altLang="ko-KR" sz="1200" dirty="0" smtClean="0">
                <a:latin typeface="+mj-lt"/>
              </a:rPr>
              <a:t>Producer</a:t>
            </a:r>
            <a:r>
              <a:rPr lang="ko-KR" altLang="en-US" sz="1200" dirty="0" smtClean="0">
                <a:latin typeface="+mj-lt"/>
              </a:rPr>
              <a:t>로 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75780" y="2564904"/>
            <a:ext cx="3763315" cy="385242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044234" y="2564904"/>
            <a:ext cx="30561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</a:t>
            </a:r>
            <a:r>
              <a:rPr lang="en-US" altLang="ko-KR" sz="1200" dirty="0" err="1" smtClean="0">
                <a:latin typeface="+mj-lt"/>
              </a:rPr>
              <a:t>Pos</a:t>
            </a:r>
            <a:r>
              <a:rPr lang="en-US" altLang="ko-KR" sz="1200" dirty="0" smtClean="0">
                <a:latin typeface="+mj-lt"/>
              </a:rPr>
              <a:t> X</a:t>
            </a:r>
            <a:r>
              <a:rPr lang="ko-KR" altLang="en-US" sz="1200" dirty="0" smtClean="0">
                <a:latin typeface="+mj-lt"/>
              </a:rPr>
              <a:t>를 </a:t>
            </a:r>
            <a:r>
              <a:rPr lang="en-US" altLang="ko-KR" sz="1200" dirty="0" smtClean="0">
                <a:latin typeface="+mj-lt"/>
              </a:rPr>
              <a:t>70, </a:t>
            </a:r>
            <a:r>
              <a:rPr lang="en-US" altLang="ko-KR" sz="1200" dirty="0" err="1" smtClean="0">
                <a:latin typeface="+mj-lt"/>
              </a:rPr>
              <a:t>Pos</a:t>
            </a:r>
            <a:r>
              <a:rPr lang="en-US" altLang="ko-KR" sz="1200" dirty="0" smtClean="0">
                <a:latin typeface="+mj-lt"/>
              </a:rPr>
              <a:t> Y</a:t>
            </a:r>
            <a:r>
              <a:rPr lang="ko-KR" altLang="en-US" sz="1200" dirty="0" smtClean="0">
                <a:latin typeface="+mj-lt"/>
              </a:rPr>
              <a:t>를 </a:t>
            </a:r>
            <a:r>
              <a:rPr lang="en-US" altLang="ko-KR" sz="1200" dirty="0" smtClean="0">
                <a:latin typeface="+mj-lt"/>
              </a:rPr>
              <a:t>0</a:t>
            </a:r>
            <a:r>
              <a:rPr lang="ko-KR" altLang="en-US" sz="1200" dirty="0" smtClean="0">
                <a:latin typeface="+mj-lt"/>
              </a:rPr>
              <a:t>으로 설정합니다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044234" y="4689140"/>
            <a:ext cx="28269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3. Text</a:t>
            </a:r>
            <a:r>
              <a:rPr lang="ko-KR" altLang="en-US" sz="1200" dirty="0" smtClean="0">
                <a:latin typeface="+mj-lt"/>
              </a:rPr>
              <a:t>의 내용을 제작자로 변경합니다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044234" y="5193196"/>
            <a:ext cx="25426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4. Font Size</a:t>
            </a:r>
            <a:r>
              <a:rPr lang="ko-KR" altLang="en-US" sz="1200" dirty="0" smtClean="0">
                <a:latin typeface="+mj-lt"/>
              </a:rPr>
              <a:t>를 </a:t>
            </a:r>
            <a:r>
              <a:rPr lang="en-US" altLang="ko-KR" sz="1200" dirty="0" smtClean="0">
                <a:latin typeface="+mj-lt"/>
              </a:rPr>
              <a:t>30</a:t>
            </a:r>
            <a:r>
              <a:rPr lang="ko-KR" altLang="en-US" sz="1200" dirty="0" smtClean="0">
                <a:latin typeface="+mj-lt"/>
              </a:rPr>
              <a:t>으로 변경합니다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1479838" y="2168860"/>
            <a:ext cx="612068" cy="29166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2631966" y="3156121"/>
            <a:ext cx="1512168" cy="20087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2631966" y="5369759"/>
            <a:ext cx="216024" cy="18347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9330124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>
                <a:solidFill>
                  <a:srgbClr val="1CCAB9"/>
                </a:solidFill>
                <a:latin typeface="+mn-ea"/>
              </a:rPr>
              <a:t>로딩 씬 구현하기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2831" y="1016732"/>
            <a:ext cx="4267200" cy="48577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932040" y="1232756"/>
            <a:ext cx="25061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Button </a:t>
            </a:r>
            <a:r>
              <a:rPr lang="ko-KR" altLang="en-US" sz="1200" dirty="0" smtClean="0">
                <a:latin typeface="+mj-lt"/>
              </a:rPr>
              <a:t>오브젝트를 생성합니다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3563888" y="3609020"/>
            <a:ext cx="455437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72100" y="4540982"/>
            <a:ext cx="2486025" cy="13335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472100" y="4079317"/>
            <a:ext cx="21401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</a:t>
            </a:r>
            <a:r>
              <a:rPr lang="ko-KR" altLang="en-US" sz="1200" dirty="0" smtClean="0">
                <a:latin typeface="+mj-lt"/>
              </a:rPr>
              <a:t>버튼 오브젝트의 이름을</a:t>
            </a:r>
            <a:endParaRPr lang="en-US" altLang="ko-KR" sz="1200" dirty="0" smtClean="0">
              <a:latin typeface="+mj-lt"/>
            </a:endParaRPr>
          </a:p>
          <a:p>
            <a:r>
              <a:rPr lang="en-US" altLang="ko-KR" sz="1200" dirty="0" err="1" smtClean="0">
                <a:latin typeface="+mj-lt"/>
              </a:rPr>
              <a:t>StartButton</a:t>
            </a:r>
            <a:r>
              <a:rPr lang="ko-KR" altLang="en-US" sz="1200" dirty="0" smtClean="0">
                <a:latin typeface="+mj-lt"/>
              </a:rPr>
              <a:t>으로 변경합니다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1926670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>
                <a:solidFill>
                  <a:srgbClr val="1CCAB9"/>
                </a:solidFill>
                <a:latin typeface="+mn-ea"/>
              </a:rPr>
              <a:t>로딩 씬 구현하기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38000" y="1412776"/>
            <a:ext cx="5962650" cy="48101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38000" y="1135777"/>
            <a:ext cx="51886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Ctrl + S </a:t>
            </a:r>
            <a:r>
              <a:rPr lang="ko-KR" altLang="en-US" sz="1200" dirty="0" smtClean="0">
                <a:latin typeface="+mj-lt"/>
              </a:rPr>
              <a:t>를 눌러 </a:t>
            </a:r>
            <a:r>
              <a:rPr lang="ko-KR" altLang="en-US" sz="1200" dirty="0" err="1" smtClean="0">
                <a:latin typeface="+mj-lt"/>
              </a:rPr>
              <a:t>씬을</a:t>
            </a:r>
            <a:r>
              <a:rPr lang="ko-KR" altLang="en-US" sz="1200" dirty="0" smtClean="0">
                <a:latin typeface="+mj-lt"/>
              </a:rPr>
              <a:t> 저장합니다</a:t>
            </a:r>
            <a:r>
              <a:rPr lang="en-US" altLang="ko-KR" sz="1200" dirty="0" smtClean="0">
                <a:latin typeface="+mj-lt"/>
              </a:rPr>
              <a:t>. </a:t>
            </a:r>
            <a:r>
              <a:rPr lang="ko-KR" altLang="en-US" sz="1200" dirty="0" smtClean="0">
                <a:latin typeface="+mj-lt"/>
              </a:rPr>
              <a:t>이름은 </a:t>
            </a:r>
            <a:r>
              <a:rPr lang="en-US" altLang="ko-KR" sz="1200" dirty="0" err="1" smtClean="0">
                <a:latin typeface="+mj-lt"/>
              </a:rPr>
              <a:t>LoadingScene</a:t>
            </a:r>
            <a:r>
              <a:rPr lang="ko-KR" altLang="en-US" sz="1200" dirty="0" smtClean="0">
                <a:latin typeface="+mj-lt"/>
              </a:rPr>
              <a:t>으로 저장합니다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2653091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>
                <a:solidFill>
                  <a:srgbClr val="1CCAB9"/>
                </a:solidFill>
                <a:latin typeface="+mn-ea"/>
              </a:rPr>
              <a:t>로딩 씬 구현하기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91580" y="980728"/>
            <a:ext cx="2006600" cy="5162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모서리가 둥근 직사각형 4"/>
          <p:cNvSpPr/>
          <p:nvPr/>
        </p:nvSpPr>
        <p:spPr>
          <a:xfrm>
            <a:off x="1043608" y="1952836"/>
            <a:ext cx="504056" cy="25566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2987824" y="980728"/>
            <a:ext cx="40069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Project - Create – Scene</a:t>
            </a:r>
            <a:r>
              <a:rPr lang="ko-KR" altLang="en-US" sz="1200" dirty="0" smtClean="0">
                <a:latin typeface="+mj-lt"/>
              </a:rPr>
              <a:t>으로 새 </a:t>
            </a:r>
            <a:r>
              <a:rPr lang="en-US" altLang="ko-KR" sz="1200" dirty="0" smtClean="0">
                <a:latin typeface="+mj-lt"/>
              </a:rPr>
              <a:t>Scene</a:t>
            </a:r>
            <a:r>
              <a:rPr lang="ko-KR" altLang="en-US" sz="1200" dirty="0" smtClean="0">
                <a:latin typeface="+mj-lt"/>
              </a:rPr>
              <a:t>을 추가합니다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167844" y="1931499"/>
            <a:ext cx="752475" cy="1095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4175956" y="1931499"/>
            <a:ext cx="32043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Scene</a:t>
            </a:r>
            <a:r>
              <a:rPr lang="ko-KR" altLang="en-US" sz="1200" dirty="0" smtClean="0">
                <a:latin typeface="+mj-lt"/>
              </a:rPr>
              <a:t>의 이름은 </a:t>
            </a:r>
            <a:r>
              <a:rPr lang="en-US" altLang="ko-KR" sz="1200" dirty="0" smtClean="0">
                <a:latin typeface="+mj-lt"/>
              </a:rPr>
              <a:t>Main</a:t>
            </a:r>
            <a:r>
              <a:rPr lang="ko-KR" altLang="en-US" sz="1200" dirty="0" smtClean="0">
                <a:latin typeface="+mj-lt"/>
              </a:rPr>
              <a:t>으로 해줍니다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3311860" y="2795595"/>
            <a:ext cx="504056" cy="25566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167844" y="3555176"/>
            <a:ext cx="2790674" cy="2357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모서리가 둥근 직사각형 10"/>
          <p:cNvSpPr/>
          <p:nvPr/>
        </p:nvSpPr>
        <p:spPr>
          <a:xfrm>
            <a:off x="4896036" y="5727944"/>
            <a:ext cx="360040" cy="18519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5951064" y="3574757"/>
            <a:ext cx="28694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3. </a:t>
            </a:r>
            <a:r>
              <a:rPr lang="en-US" altLang="ko-KR" sz="1200" dirty="0" err="1" smtClean="0">
                <a:latin typeface="+mj-lt"/>
              </a:rPr>
              <a:t>Loding</a:t>
            </a:r>
            <a:r>
              <a:rPr lang="en-US" altLang="ko-KR" sz="1200" dirty="0" smtClean="0">
                <a:latin typeface="+mj-lt"/>
              </a:rPr>
              <a:t> Scene</a:t>
            </a:r>
            <a:r>
              <a:rPr lang="ko-KR" altLang="en-US" sz="1200" dirty="0" smtClean="0">
                <a:latin typeface="+mj-lt"/>
              </a:rPr>
              <a:t>으로 돌아와서</a:t>
            </a:r>
            <a:endParaRPr lang="en-US" altLang="ko-KR" sz="1200" dirty="0" smtClean="0">
              <a:latin typeface="+mj-lt"/>
            </a:endParaRPr>
          </a:p>
          <a:p>
            <a:r>
              <a:rPr lang="en-US" altLang="ko-KR" sz="1200" dirty="0">
                <a:latin typeface="+mj-lt"/>
              </a:rPr>
              <a:t> </a:t>
            </a:r>
            <a:r>
              <a:rPr lang="en-US" altLang="ko-KR" sz="1200" dirty="0" smtClean="0">
                <a:latin typeface="+mj-lt"/>
              </a:rPr>
              <a:t>  Hierarchy – Create -  UI – Button</a:t>
            </a:r>
          </a:p>
          <a:p>
            <a:r>
              <a:rPr lang="en-US" altLang="ko-KR" sz="1200" dirty="0">
                <a:latin typeface="+mj-lt"/>
              </a:rPr>
              <a:t> </a:t>
            </a:r>
            <a:r>
              <a:rPr lang="en-US" altLang="ko-KR" sz="1200" dirty="0" smtClean="0">
                <a:latin typeface="+mj-lt"/>
              </a:rPr>
              <a:t>  </a:t>
            </a:r>
            <a:r>
              <a:rPr lang="ko-KR" altLang="en-US" sz="1200" dirty="0" smtClean="0">
                <a:latin typeface="+mj-lt"/>
              </a:rPr>
              <a:t>으로 새 </a:t>
            </a:r>
            <a:r>
              <a:rPr lang="en-US" altLang="ko-KR" sz="1200" dirty="0" smtClean="0">
                <a:latin typeface="+mj-lt"/>
              </a:rPr>
              <a:t>Button</a:t>
            </a:r>
            <a:r>
              <a:rPr lang="ko-KR" altLang="en-US" sz="1200" dirty="0" smtClean="0">
                <a:latin typeface="+mj-lt"/>
              </a:rPr>
              <a:t>을 만들어줍니다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536344" y="5468812"/>
            <a:ext cx="2047875" cy="42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TextBox 14"/>
          <p:cNvSpPr txBox="1"/>
          <p:nvPr/>
        </p:nvSpPr>
        <p:spPr>
          <a:xfrm>
            <a:off x="6536344" y="4953141"/>
            <a:ext cx="2284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/>
            <a:r>
              <a:rPr lang="en-US" altLang="ko-KR" sz="1200" dirty="0" smtClean="0">
                <a:latin typeface="+mj-lt"/>
              </a:rPr>
              <a:t>2. Button</a:t>
            </a:r>
            <a:r>
              <a:rPr lang="ko-KR" altLang="en-US" sz="1200" dirty="0" smtClean="0">
                <a:latin typeface="+mj-lt"/>
              </a:rPr>
              <a:t>의 이름을</a:t>
            </a:r>
            <a:endParaRPr lang="en-US" altLang="ko-KR" sz="1200" dirty="0" smtClean="0">
              <a:latin typeface="+mj-lt"/>
            </a:endParaRPr>
          </a:p>
          <a:p>
            <a:pPr marL="228600" indent="-228600"/>
            <a:r>
              <a:rPr lang="en-US" altLang="ko-KR" sz="1200" dirty="0">
                <a:latin typeface="+mj-lt"/>
              </a:rPr>
              <a:t> </a:t>
            </a:r>
            <a:r>
              <a:rPr lang="en-US" altLang="ko-KR" sz="1200" dirty="0" smtClean="0">
                <a:latin typeface="+mj-lt"/>
              </a:rPr>
              <a:t>  </a:t>
            </a:r>
            <a:r>
              <a:rPr lang="en-US" altLang="ko-KR" sz="1200" dirty="0" err="1" smtClean="0">
                <a:latin typeface="+mj-lt"/>
              </a:rPr>
              <a:t>StartButton</a:t>
            </a:r>
            <a:r>
              <a:rPr lang="ko-KR" altLang="en-US" sz="1200" dirty="0" smtClean="0">
                <a:latin typeface="+mj-lt"/>
              </a:rPr>
              <a:t>으로 해줍니다</a:t>
            </a:r>
          </a:p>
        </p:txBody>
      </p:sp>
      <p:sp>
        <p:nvSpPr>
          <p:cNvPr id="16" name="모서리가 둥근 직사각형 15"/>
          <p:cNvSpPr/>
          <p:nvPr/>
        </p:nvSpPr>
        <p:spPr>
          <a:xfrm>
            <a:off x="7004396" y="5432808"/>
            <a:ext cx="900100" cy="25566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8298250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23828" y="3176972"/>
            <a:ext cx="2981419" cy="27986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3528" y="1052736"/>
            <a:ext cx="2006600" cy="515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모서리가 둥근 직사각형 2"/>
          <p:cNvSpPr/>
          <p:nvPr/>
        </p:nvSpPr>
        <p:spPr>
          <a:xfrm>
            <a:off x="575556" y="1304764"/>
            <a:ext cx="612068" cy="25566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519772" y="1052736"/>
            <a:ext cx="42570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Project - Create – C# Script</a:t>
            </a:r>
            <a:r>
              <a:rPr lang="ko-KR" altLang="en-US" sz="1200" dirty="0" smtClean="0">
                <a:latin typeface="+mj-lt"/>
              </a:rPr>
              <a:t>로 새 </a:t>
            </a:r>
            <a:r>
              <a:rPr lang="en-US" altLang="ko-KR" sz="1200" dirty="0" smtClean="0">
                <a:latin typeface="+mj-lt"/>
              </a:rPr>
              <a:t>Script</a:t>
            </a:r>
            <a:r>
              <a:rPr lang="ko-KR" altLang="en-US" sz="1200" dirty="0" smtClean="0">
                <a:latin typeface="+mj-lt"/>
              </a:rPr>
              <a:t>를 추가합니다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023828" y="1628800"/>
            <a:ext cx="914400" cy="1057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4067944" y="1628800"/>
            <a:ext cx="26725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</a:t>
            </a:r>
            <a:r>
              <a:rPr lang="ko-KR" altLang="en-US" sz="1200" dirty="0" smtClean="0">
                <a:latin typeface="+mj-lt"/>
              </a:rPr>
              <a:t>이름은 </a:t>
            </a:r>
            <a:r>
              <a:rPr lang="en-US" altLang="ko-KR" sz="1200" dirty="0" smtClean="0">
                <a:latin typeface="+mj-lt"/>
              </a:rPr>
              <a:t>ChangeScene</a:t>
            </a:r>
            <a:r>
              <a:rPr lang="ko-KR" altLang="en-US" sz="1200" dirty="0" smtClean="0">
                <a:latin typeface="+mj-lt"/>
              </a:rPr>
              <a:t>로 바꿉니다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3275856" y="3537012"/>
            <a:ext cx="2016224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3455876" y="5373216"/>
            <a:ext cx="2484276" cy="54006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5976156" y="3140968"/>
            <a:ext cx="28632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3. </a:t>
            </a:r>
            <a:r>
              <a:rPr lang="ko-KR" altLang="en-US" sz="1200" dirty="0" smtClean="0">
                <a:latin typeface="+mj-lt"/>
              </a:rPr>
              <a:t>빨간색 상자처럼 코드를 추가합니다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>
                <a:solidFill>
                  <a:srgbClr val="1CCAB9"/>
                </a:solidFill>
                <a:latin typeface="+mn-ea"/>
              </a:rPr>
              <a:t>로딩 씬 구현하기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>
                <a:solidFill>
                  <a:srgbClr val="1CCAB9"/>
                </a:solidFill>
                <a:latin typeface="+mn-ea"/>
              </a:rPr>
              <a:t>로딩 씬 구현하기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1160748"/>
            <a:ext cx="3775489" cy="17783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7524" y="3645024"/>
            <a:ext cx="3209925" cy="1438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모서리가 둥근 직사각형 6"/>
          <p:cNvSpPr/>
          <p:nvPr/>
        </p:nvSpPr>
        <p:spPr>
          <a:xfrm>
            <a:off x="395536" y="3933056"/>
            <a:ext cx="900100" cy="104411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431540" y="2672916"/>
            <a:ext cx="900100" cy="1800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/>
          <p:cNvCxnSpPr>
            <a:stCxn id="7" idx="0"/>
            <a:endCxn id="8" idx="2"/>
          </p:cNvCxnSpPr>
          <p:nvPr/>
        </p:nvCxnSpPr>
        <p:spPr>
          <a:xfrm flipV="1">
            <a:off x="845586" y="2852936"/>
            <a:ext cx="36004" cy="108012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032653" y="1156209"/>
            <a:ext cx="45600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ChangeScene</a:t>
            </a:r>
            <a:r>
              <a:rPr lang="ko-KR" altLang="en-US" sz="1200" dirty="0" smtClean="0">
                <a:latin typeface="+mj-lt"/>
              </a:rPr>
              <a:t>를 </a:t>
            </a:r>
            <a:r>
              <a:rPr lang="en-US" altLang="ko-KR" sz="1200" dirty="0" smtClean="0">
                <a:latin typeface="+mj-lt"/>
              </a:rPr>
              <a:t>StartButton</a:t>
            </a:r>
            <a:r>
              <a:rPr lang="ko-KR" altLang="en-US" sz="1200" dirty="0" smtClean="0">
                <a:latin typeface="+mj-lt"/>
              </a:rPr>
              <a:t>에 </a:t>
            </a:r>
            <a:r>
              <a:rPr lang="en-US" altLang="ko-KR" sz="1200" dirty="0" smtClean="0">
                <a:latin typeface="+mj-lt"/>
              </a:rPr>
              <a:t>Drag &amp; Drop</a:t>
            </a:r>
            <a:r>
              <a:rPr lang="ko-KR" altLang="en-US" sz="1200" dirty="0" smtClean="0">
                <a:latin typeface="+mj-lt"/>
              </a:rPr>
              <a:t>하여 추가합니다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207029" y="2901835"/>
            <a:ext cx="4236771" cy="6480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Box 10"/>
          <p:cNvSpPr txBox="1"/>
          <p:nvPr/>
        </p:nvSpPr>
        <p:spPr>
          <a:xfrm>
            <a:off x="4207029" y="2534416"/>
            <a:ext cx="38280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</a:t>
            </a:r>
            <a:r>
              <a:rPr lang="ko-KR" altLang="en-US" sz="1200" dirty="0" smtClean="0">
                <a:latin typeface="+mj-lt"/>
              </a:rPr>
              <a:t> 빨간색 네모를 클릭하여 </a:t>
            </a:r>
            <a:r>
              <a:rPr lang="en-US" altLang="ko-KR" sz="1200" dirty="0" smtClean="0">
                <a:latin typeface="+mj-lt"/>
              </a:rPr>
              <a:t>StartButton</a:t>
            </a:r>
            <a:r>
              <a:rPr lang="ko-KR" altLang="en-US" sz="1200" dirty="0" smtClean="0">
                <a:latin typeface="+mj-lt"/>
              </a:rPr>
              <a:t>를 추가합니다</a:t>
            </a:r>
          </a:p>
        </p:txBody>
      </p:sp>
      <p:pic>
        <p:nvPicPr>
          <p:cNvPr id="13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207029" y="4280042"/>
            <a:ext cx="3853991" cy="20703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모서리가 둥근 직사각형 13"/>
          <p:cNvSpPr/>
          <p:nvPr/>
        </p:nvSpPr>
        <p:spPr>
          <a:xfrm>
            <a:off x="6007229" y="5036126"/>
            <a:ext cx="720080" cy="14401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6151245" y="6188254"/>
            <a:ext cx="720080" cy="14401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4423053" y="5576186"/>
            <a:ext cx="720080" cy="14401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4207029" y="4003043"/>
            <a:ext cx="46201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3.</a:t>
            </a:r>
            <a:r>
              <a:rPr lang="ko-KR" altLang="en-US" sz="1200" dirty="0" smtClean="0">
                <a:latin typeface="+mj-lt"/>
              </a:rPr>
              <a:t> </a:t>
            </a:r>
            <a:r>
              <a:rPr lang="en-US" altLang="ko-KR" sz="1200" dirty="0" smtClean="0">
                <a:latin typeface="+mj-lt"/>
              </a:rPr>
              <a:t>No Function – ChangeScene – ChangeScenes()</a:t>
            </a:r>
            <a:r>
              <a:rPr lang="ko-KR" altLang="en-US" sz="1200" dirty="0" smtClean="0">
                <a:latin typeface="+mj-lt"/>
              </a:rPr>
              <a:t>를 클릭합니다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737998" y="2852936"/>
            <a:ext cx="3096005" cy="555928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r"/>
            <a:r>
              <a:rPr lang="en-US" altLang="ko-KR" sz="4400" b="1" dirty="0">
                <a:solidFill>
                  <a:srgbClr val="1CCAB9"/>
                </a:solidFill>
                <a:latin typeface="+mn-ea"/>
              </a:rPr>
              <a:t>CONTENTS</a:t>
            </a:r>
            <a:endParaRPr lang="ko-KR" altLang="en-US" sz="4400" b="1" dirty="0">
              <a:solidFill>
                <a:srgbClr val="1CCAB9"/>
              </a:solidFill>
              <a:latin typeface="+mn-ea"/>
            </a:endParaRPr>
          </a:p>
        </p:txBody>
      </p:sp>
      <p:grpSp>
        <p:nvGrpSpPr>
          <p:cNvPr id="28" name="그룹 27"/>
          <p:cNvGrpSpPr/>
          <p:nvPr/>
        </p:nvGrpSpPr>
        <p:grpSpPr>
          <a:xfrm>
            <a:off x="5128406" y="3227834"/>
            <a:ext cx="3918579" cy="400110"/>
            <a:chOff x="5128406" y="3227834"/>
            <a:chExt cx="3918579" cy="400110"/>
          </a:xfrm>
        </p:grpSpPr>
        <p:sp>
          <p:nvSpPr>
            <p:cNvPr id="29" name="TextBox 28"/>
            <p:cNvSpPr txBox="1"/>
            <p:nvPr/>
          </p:nvSpPr>
          <p:spPr>
            <a:xfrm>
              <a:off x="5457196" y="3227834"/>
              <a:ext cx="3589789" cy="40011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>
                <a:spcAft>
                  <a:spcPts val="1000"/>
                </a:spcAft>
                <a:buClr>
                  <a:srgbClr val="977399"/>
                </a:buClr>
              </a:pPr>
              <a:r>
                <a:rPr lang="en-US" altLang="ko-KR" sz="2000" spc="-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Powerpoint template</a:t>
              </a:r>
            </a:p>
          </p:txBody>
        </p:sp>
        <p:sp>
          <p:nvSpPr>
            <p:cNvPr id="32" name="자유형 31"/>
            <p:cNvSpPr/>
            <p:nvPr/>
          </p:nvSpPr>
          <p:spPr>
            <a:xfrm flipH="1">
              <a:off x="5128406" y="3254849"/>
              <a:ext cx="300844" cy="346080"/>
            </a:xfrm>
            <a:custGeom>
              <a:avLst/>
              <a:gdLst>
                <a:gd name="connsiteX0" fmla="*/ 0 w 628650"/>
                <a:gd name="connsiteY0" fmla="*/ 180975 h 727075"/>
                <a:gd name="connsiteX1" fmla="*/ 320675 w 628650"/>
                <a:gd name="connsiteY1" fmla="*/ 0 h 727075"/>
                <a:gd name="connsiteX2" fmla="*/ 628650 w 628650"/>
                <a:gd name="connsiteY2" fmla="*/ 184150 h 727075"/>
                <a:gd name="connsiteX3" fmla="*/ 628650 w 628650"/>
                <a:gd name="connsiteY3" fmla="*/ 546100 h 727075"/>
                <a:gd name="connsiteX4" fmla="*/ 314325 w 628650"/>
                <a:gd name="connsiteY4" fmla="*/ 727075 h 727075"/>
                <a:gd name="connsiteX5" fmla="*/ 3175 w 628650"/>
                <a:gd name="connsiteY5" fmla="*/ 546100 h 727075"/>
                <a:gd name="connsiteX6" fmla="*/ 0 w 628650"/>
                <a:gd name="connsiteY6" fmla="*/ 180975 h 727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28650" h="727075">
                  <a:moveTo>
                    <a:pt x="0" y="180975"/>
                  </a:moveTo>
                  <a:lnTo>
                    <a:pt x="320675" y="0"/>
                  </a:lnTo>
                  <a:lnTo>
                    <a:pt x="628650" y="184150"/>
                  </a:lnTo>
                  <a:lnTo>
                    <a:pt x="628650" y="546100"/>
                  </a:lnTo>
                  <a:lnTo>
                    <a:pt x="314325" y="727075"/>
                  </a:lnTo>
                  <a:lnTo>
                    <a:pt x="3175" y="546100"/>
                  </a:lnTo>
                  <a:cubicBezTo>
                    <a:pt x="2117" y="424392"/>
                    <a:pt x="1058" y="302683"/>
                    <a:pt x="0" y="180975"/>
                  </a:cubicBezTo>
                  <a:close/>
                </a:path>
              </a:pathLst>
            </a:custGeom>
            <a:solidFill>
              <a:srgbClr val="1CCAB9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2800" tIns="36000" rtlCol="0" anchor="ctr"/>
            <a:lstStyle/>
            <a:p>
              <a:pPr algn="ctr"/>
              <a:r>
                <a:rPr lang="en-US" altLang="ko-KR" spc="-50" dirty="0" smtClean="0">
                  <a:solidFill>
                    <a:schemeClr val="bg1"/>
                  </a:solidFill>
                  <a:latin typeface="+mn-ea"/>
                </a:rPr>
                <a:t>Ⅰ</a:t>
              </a:r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5128406" y="3752800"/>
            <a:ext cx="3918579" cy="400110"/>
            <a:chOff x="5128406" y="3748801"/>
            <a:chExt cx="3918579" cy="400110"/>
          </a:xfrm>
        </p:grpSpPr>
        <p:sp>
          <p:nvSpPr>
            <p:cNvPr id="38" name="TextBox 37"/>
            <p:cNvSpPr txBox="1"/>
            <p:nvPr/>
          </p:nvSpPr>
          <p:spPr>
            <a:xfrm>
              <a:off x="5457196" y="3748801"/>
              <a:ext cx="3589789" cy="40011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>
                <a:spcAft>
                  <a:spcPts val="1000"/>
                </a:spcAft>
                <a:buClr>
                  <a:srgbClr val="977399"/>
                </a:buClr>
              </a:pPr>
              <a:r>
                <a:rPr lang="en-US" altLang="ko-KR" sz="2000" spc="-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Powerpoint template</a:t>
              </a:r>
            </a:p>
          </p:txBody>
        </p:sp>
        <p:sp>
          <p:nvSpPr>
            <p:cNvPr id="41" name="자유형 40"/>
            <p:cNvSpPr/>
            <p:nvPr/>
          </p:nvSpPr>
          <p:spPr>
            <a:xfrm flipH="1">
              <a:off x="5128406" y="3775816"/>
              <a:ext cx="300844" cy="346080"/>
            </a:xfrm>
            <a:custGeom>
              <a:avLst/>
              <a:gdLst>
                <a:gd name="connsiteX0" fmla="*/ 0 w 628650"/>
                <a:gd name="connsiteY0" fmla="*/ 180975 h 727075"/>
                <a:gd name="connsiteX1" fmla="*/ 320675 w 628650"/>
                <a:gd name="connsiteY1" fmla="*/ 0 h 727075"/>
                <a:gd name="connsiteX2" fmla="*/ 628650 w 628650"/>
                <a:gd name="connsiteY2" fmla="*/ 184150 h 727075"/>
                <a:gd name="connsiteX3" fmla="*/ 628650 w 628650"/>
                <a:gd name="connsiteY3" fmla="*/ 546100 h 727075"/>
                <a:gd name="connsiteX4" fmla="*/ 314325 w 628650"/>
                <a:gd name="connsiteY4" fmla="*/ 727075 h 727075"/>
                <a:gd name="connsiteX5" fmla="*/ 3175 w 628650"/>
                <a:gd name="connsiteY5" fmla="*/ 546100 h 727075"/>
                <a:gd name="connsiteX6" fmla="*/ 0 w 628650"/>
                <a:gd name="connsiteY6" fmla="*/ 180975 h 727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28650" h="727075">
                  <a:moveTo>
                    <a:pt x="0" y="180975"/>
                  </a:moveTo>
                  <a:lnTo>
                    <a:pt x="320675" y="0"/>
                  </a:lnTo>
                  <a:lnTo>
                    <a:pt x="628650" y="184150"/>
                  </a:lnTo>
                  <a:lnTo>
                    <a:pt x="628650" y="546100"/>
                  </a:lnTo>
                  <a:lnTo>
                    <a:pt x="314325" y="727075"/>
                  </a:lnTo>
                  <a:lnTo>
                    <a:pt x="3175" y="546100"/>
                  </a:lnTo>
                  <a:cubicBezTo>
                    <a:pt x="2117" y="424392"/>
                    <a:pt x="1058" y="302683"/>
                    <a:pt x="0" y="180975"/>
                  </a:cubicBezTo>
                  <a:close/>
                </a:path>
              </a:pathLst>
            </a:custGeom>
            <a:solidFill>
              <a:srgbClr val="1CCAB9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2800" tIns="36000" rtlCol="0" anchor="ctr"/>
            <a:lstStyle/>
            <a:p>
              <a:pPr algn="ctr"/>
              <a:r>
                <a:rPr lang="en-US" altLang="ko-KR" spc="-50" dirty="0" smtClean="0">
                  <a:solidFill>
                    <a:schemeClr val="bg1"/>
                  </a:solidFill>
                  <a:latin typeface="+mn-ea"/>
                </a:rPr>
                <a:t>Ⅱ</a:t>
              </a:r>
            </a:p>
          </p:txBody>
        </p:sp>
      </p:grpSp>
      <p:grpSp>
        <p:nvGrpSpPr>
          <p:cNvPr id="42" name="그룹 41"/>
          <p:cNvGrpSpPr/>
          <p:nvPr/>
        </p:nvGrpSpPr>
        <p:grpSpPr>
          <a:xfrm>
            <a:off x="5128406" y="4277766"/>
            <a:ext cx="3918579" cy="400110"/>
            <a:chOff x="5128406" y="4266230"/>
            <a:chExt cx="3918579" cy="400110"/>
          </a:xfrm>
        </p:grpSpPr>
        <p:sp>
          <p:nvSpPr>
            <p:cNvPr id="45" name="TextBox 44"/>
            <p:cNvSpPr txBox="1"/>
            <p:nvPr/>
          </p:nvSpPr>
          <p:spPr>
            <a:xfrm>
              <a:off x="5457196" y="4266230"/>
              <a:ext cx="3589789" cy="40011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>
                <a:spcAft>
                  <a:spcPts val="1000"/>
                </a:spcAft>
                <a:buClr>
                  <a:srgbClr val="977399"/>
                </a:buClr>
              </a:pPr>
              <a:r>
                <a:rPr lang="en-US" altLang="ko-KR" sz="2000" spc="-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Powerpoint template</a:t>
              </a:r>
            </a:p>
          </p:txBody>
        </p:sp>
        <p:sp>
          <p:nvSpPr>
            <p:cNvPr id="46" name="자유형 45"/>
            <p:cNvSpPr/>
            <p:nvPr/>
          </p:nvSpPr>
          <p:spPr>
            <a:xfrm flipH="1">
              <a:off x="5128406" y="4293245"/>
              <a:ext cx="300844" cy="346080"/>
            </a:xfrm>
            <a:custGeom>
              <a:avLst/>
              <a:gdLst>
                <a:gd name="connsiteX0" fmla="*/ 0 w 628650"/>
                <a:gd name="connsiteY0" fmla="*/ 180975 h 727075"/>
                <a:gd name="connsiteX1" fmla="*/ 320675 w 628650"/>
                <a:gd name="connsiteY1" fmla="*/ 0 h 727075"/>
                <a:gd name="connsiteX2" fmla="*/ 628650 w 628650"/>
                <a:gd name="connsiteY2" fmla="*/ 184150 h 727075"/>
                <a:gd name="connsiteX3" fmla="*/ 628650 w 628650"/>
                <a:gd name="connsiteY3" fmla="*/ 546100 h 727075"/>
                <a:gd name="connsiteX4" fmla="*/ 314325 w 628650"/>
                <a:gd name="connsiteY4" fmla="*/ 727075 h 727075"/>
                <a:gd name="connsiteX5" fmla="*/ 3175 w 628650"/>
                <a:gd name="connsiteY5" fmla="*/ 546100 h 727075"/>
                <a:gd name="connsiteX6" fmla="*/ 0 w 628650"/>
                <a:gd name="connsiteY6" fmla="*/ 180975 h 727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28650" h="727075">
                  <a:moveTo>
                    <a:pt x="0" y="180975"/>
                  </a:moveTo>
                  <a:lnTo>
                    <a:pt x="320675" y="0"/>
                  </a:lnTo>
                  <a:lnTo>
                    <a:pt x="628650" y="184150"/>
                  </a:lnTo>
                  <a:lnTo>
                    <a:pt x="628650" y="546100"/>
                  </a:lnTo>
                  <a:lnTo>
                    <a:pt x="314325" y="727075"/>
                  </a:lnTo>
                  <a:lnTo>
                    <a:pt x="3175" y="546100"/>
                  </a:lnTo>
                  <a:cubicBezTo>
                    <a:pt x="2117" y="424392"/>
                    <a:pt x="1058" y="302683"/>
                    <a:pt x="0" y="180975"/>
                  </a:cubicBezTo>
                  <a:close/>
                </a:path>
              </a:pathLst>
            </a:custGeom>
            <a:solidFill>
              <a:srgbClr val="1CCAB9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2800" tIns="36000" rtlCol="0" anchor="ctr"/>
            <a:lstStyle/>
            <a:p>
              <a:pPr algn="ctr"/>
              <a:r>
                <a:rPr lang="en-US" altLang="ko-KR" spc="-50" dirty="0" smtClean="0">
                  <a:solidFill>
                    <a:schemeClr val="bg1"/>
                  </a:solidFill>
                  <a:latin typeface="+mn-ea"/>
                </a:rPr>
                <a:t>Ⅲ</a:t>
              </a:r>
            </a:p>
          </p:txBody>
        </p:sp>
      </p:grpSp>
      <p:grpSp>
        <p:nvGrpSpPr>
          <p:cNvPr id="47" name="그룹 46"/>
          <p:cNvGrpSpPr/>
          <p:nvPr/>
        </p:nvGrpSpPr>
        <p:grpSpPr>
          <a:xfrm>
            <a:off x="5128406" y="4802732"/>
            <a:ext cx="3918579" cy="400110"/>
            <a:chOff x="5128406" y="4785428"/>
            <a:chExt cx="3918579" cy="400110"/>
          </a:xfrm>
        </p:grpSpPr>
        <p:sp>
          <p:nvSpPr>
            <p:cNvPr id="48" name="TextBox 47"/>
            <p:cNvSpPr txBox="1"/>
            <p:nvPr/>
          </p:nvSpPr>
          <p:spPr>
            <a:xfrm>
              <a:off x="5457196" y="4785428"/>
              <a:ext cx="3589789" cy="40011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>
                <a:spcAft>
                  <a:spcPts val="1000"/>
                </a:spcAft>
                <a:buClr>
                  <a:srgbClr val="977399"/>
                </a:buClr>
              </a:pPr>
              <a:r>
                <a:rPr lang="en-US" altLang="ko-KR" sz="2000" spc="-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Powerpoint template</a:t>
              </a:r>
            </a:p>
          </p:txBody>
        </p:sp>
        <p:sp>
          <p:nvSpPr>
            <p:cNvPr id="49" name="자유형 48"/>
            <p:cNvSpPr/>
            <p:nvPr/>
          </p:nvSpPr>
          <p:spPr>
            <a:xfrm flipH="1">
              <a:off x="5128406" y="4812443"/>
              <a:ext cx="300844" cy="346080"/>
            </a:xfrm>
            <a:custGeom>
              <a:avLst/>
              <a:gdLst>
                <a:gd name="connsiteX0" fmla="*/ 0 w 628650"/>
                <a:gd name="connsiteY0" fmla="*/ 180975 h 727075"/>
                <a:gd name="connsiteX1" fmla="*/ 320675 w 628650"/>
                <a:gd name="connsiteY1" fmla="*/ 0 h 727075"/>
                <a:gd name="connsiteX2" fmla="*/ 628650 w 628650"/>
                <a:gd name="connsiteY2" fmla="*/ 184150 h 727075"/>
                <a:gd name="connsiteX3" fmla="*/ 628650 w 628650"/>
                <a:gd name="connsiteY3" fmla="*/ 546100 h 727075"/>
                <a:gd name="connsiteX4" fmla="*/ 314325 w 628650"/>
                <a:gd name="connsiteY4" fmla="*/ 727075 h 727075"/>
                <a:gd name="connsiteX5" fmla="*/ 3175 w 628650"/>
                <a:gd name="connsiteY5" fmla="*/ 546100 h 727075"/>
                <a:gd name="connsiteX6" fmla="*/ 0 w 628650"/>
                <a:gd name="connsiteY6" fmla="*/ 180975 h 727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28650" h="727075">
                  <a:moveTo>
                    <a:pt x="0" y="180975"/>
                  </a:moveTo>
                  <a:lnTo>
                    <a:pt x="320675" y="0"/>
                  </a:lnTo>
                  <a:lnTo>
                    <a:pt x="628650" y="184150"/>
                  </a:lnTo>
                  <a:lnTo>
                    <a:pt x="628650" y="546100"/>
                  </a:lnTo>
                  <a:lnTo>
                    <a:pt x="314325" y="727075"/>
                  </a:lnTo>
                  <a:lnTo>
                    <a:pt x="3175" y="546100"/>
                  </a:lnTo>
                  <a:cubicBezTo>
                    <a:pt x="2117" y="424392"/>
                    <a:pt x="1058" y="302683"/>
                    <a:pt x="0" y="180975"/>
                  </a:cubicBezTo>
                  <a:close/>
                </a:path>
              </a:pathLst>
            </a:custGeom>
            <a:solidFill>
              <a:srgbClr val="1CCAB9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2800" tIns="36000" rtlCol="0" anchor="ctr"/>
            <a:lstStyle/>
            <a:p>
              <a:pPr algn="ctr"/>
              <a:r>
                <a:rPr lang="en-US" altLang="ko-KR" spc="-50" dirty="0" smtClean="0">
                  <a:solidFill>
                    <a:schemeClr val="bg1"/>
                  </a:solidFill>
                  <a:latin typeface="+mn-ea"/>
                </a:rPr>
                <a:t>Ⅳ</a:t>
              </a:r>
            </a:p>
          </p:txBody>
        </p:sp>
      </p:grpSp>
      <p:grpSp>
        <p:nvGrpSpPr>
          <p:cNvPr id="50" name="그룹 49"/>
          <p:cNvGrpSpPr/>
          <p:nvPr/>
        </p:nvGrpSpPr>
        <p:grpSpPr>
          <a:xfrm>
            <a:off x="5128406" y="5327697"/>
            <a:ext cx="3918579" cy="400110"/>
            <a:chOff x="5128406" y="5327697"/>
            <a:chExt cx="3918579" cy="400110"/>
          </a:xfrm>
        </p:grpSpPr>
        <p:sp>
          <p:nvSpPr>
            <p:cNvPr id="51" name="TextBox 50"/>
            <p:cNvSpPr txBox="1"/>
            <p:nvPr/>
          </p:nvSpPr>
          <p:spPr>
            <a:xfrm>
              <a:off x="5457196" y="5327697"/>
              <a:ext cx="3589789" cy="40011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>
                <a:spcAft>
                  <a:spcPts val="1000"/>
                </a:spcAft>
                <a:buClr>
                  <a:srgbClr val="977399"/>
                </a:buClr>
              </a:pPr>
              <a:r>
                <a:rPr lang="en-US" altLang="ko-KR" sz="2000" spc="-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Powerpoint template</a:t>
              </a:r>
            </a:p>
          </p:txBody>
        </p:sp>
        <p:sp>
          <p:nvSpPr>
            <p:cNvPr id="52" name="자유형 51"/>
            <p:cNvSpPr/>
            <p:nvPr/>
          </p:nvSpPr>
          <p:spPr>
            <a:xfrm flipH="1">
              <a:off x="5128406" y="5354712"/>
              <a:ext cx="300844" cy="346080"/>
            </a:xfrm>
            <a:custGeom>
              <a:avLst/>
              <a:gdLst>
                <a:gd name="connsiteX0" fmla="*/ 0 w 628650"/>
                <a:gd name="connsiteY0" fmla="*/ 180975 h 727075"/>
                <a:gd name="connsiteX1" fmla="*/ 320675 w 628650"/>
                <a:gd name="connsiteY1" fmla="*/ 0 h 727075"/>
                <a:gd name="connsiteX2" fmla="*/ 628650 w 628650"/>
                <a:gd name="connsiteY2" fmla="*/ 184150 h 727075"/>
                <a:gd name="connsiteX3" fmla="*/ 628650 w 628650"/>
                <a:gd name="connsiteY3" fmla="*/ 546100 h 727075"/>
                <a:gd name="connsiteX4" fmla="*/ 314325 w 628650"/>
                <a:gd name="connsiteY4" fmla="*/ 727075 h 727075"/>
                <a:gd name="connsiteX5" fmla="*/ 3175 w 628650"/>
                <a:gd name="connsiteY5" fmla="*/ 546100 h 727075"/>
                <a:gd name="connsiteX6" fmla="*/ 0 w 628650"/>
                <a:gd name="connsiteY6" fmla="*/ 180975 h 727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28650" h="727075">
                  <a:moveTo>
                    <a:pt x="0" y="180975"/>
                  </a:moveTo>
                  <a:lnTo>
                    <a:pt x="320675" y="0"/>
                  </a:lnTo>
                  <a:lnTo>
                    <a:pt x="628650" y="184150"/>
                  </a:lnTo>
                  <a:lnTo>
                    <a:pt x="628650" y="546100"/>
                  </a:lnTo>
                  <a:lnTo>
                    <a:pt x="314325" y="727075"/>
                  </a:lnTo>
                  <a:lnTo>
                    <a:pt x="3175" y="546100"/>
                  </a:lnTo>
                  <a:cubicBezTo>
                    <a:pt x="2117" y="424392"/>
                    <a:pt x="1058" y="302683"/>
                    <a:pt x="0" y="180975"/>
                  </a:cubicBezTo>
                  <a:close/>
                </a:path>
              </a:pathLst>
            </a:custGeom>
            <a:solidFill>
              <a:srgbClr val="1CCAB9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2800" tIns="36000" rtlCol="0" anchor="ctr"/>
            <a:lstStyle/>
            <a:p>
              <a:pPr algn="ctr"/>
              <a:r>
                <a:rPr lang="en-US" altLang="ko-KR" spc="-50" dirty="0" smtClean="0">
                  <a:solidFill>
                    <a:schemeClr val="bg1"/>
                  </a:solidFill>
                  <a:latin typeface="+mn-ea"/>
                </a:rPr>
                <a:t>Ⅴ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xmlns="" val="39343540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7" y="1160749"/>
            <a:ext cx="2113004" cy="2376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30146" y="1160748"/>
            <a:ext cx="4358651" cy="422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모서리가 둥근 직사각형 3"/>
          <p:cNvSpPr/>
          <p:nvPr/>
        </p:nvSpPr>
        <p:spPr>
          <a:xfrm>
            <a:off x="647564" y="2852936"/>
            <a:ext cx="828092" cy="1800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3563888" y="1484784"/>
            <a:ext cx="828092" cy="32403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691680" y="5661248"/>
            <a:ext cx="57081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200" dirty="0" smtClean="0">
                <a:latin typeface="+mj-lt"/>
              </a:rPr>
              <a:t>File – Build Settings...</a:t>
            </a:r>
            <a:r>
              <a:rPr lang="ko-KR" altLang="en-US" sz="1200" dirty="0" smtClean="0">
                <a:latin typeface="+mj-lt"/>
              </a:rPr>
              <a:t>에서 </a:t>
            </a:r>
            <a:r>
              <a:rPr lang="en-US" altLang="ko-KR" sz="1200" dirty="0" smtClean="0">
                <a:latin typeface="+mj-lt"/>
              </a:rPr>
              <a:t>LodingScene</a:t>
            </a:r>
            <a:r>
              <a:rPr lang="ko-KR" altLang="en-US" sz="1200" dirty="0" smtClean="0">
                <a:latin typeface="+mj-lt"/>
              </a:rPr>
              <a:t>와 </a:t>
            </a:r>
            <a:r>
              <a:rPr lang="en-US" altLang="ko-KR" sz="1200" dirty="0" smtClean="0">
                <a:latin typeface="+mj-lt"/>
              </a:rPr>
              <a:t>Main</a:t>
            </a:r>
            <a:r>
              <a:rPr lang="ko-KR" altLang="en-US" sz="1200" dirty="0" smtClean="0">
                <a:latin typeface="+mj-lt"/>
              </a:rPr>
              <a:t>을 추가합니다</a:t>
            </a:r>
            <a:endParaRPr lang="en-US" altLang="ko-KR" sz="1200" dirty="0" smtClean="0">
              <a:latin typeface="+mj-lt"/>
            </a:endParaRPr>
          </a:p>
          <a:p>
            <a:pPr marL="228600" indent="-228600">
              <a:buAutoNum type="arabicPeriod"/>
            </a:pPr>
            <a:endParaRPr lang="en-US" altLang="ko-KR" sz="1200" dirty="0" smtClean="0">
              <a:latin typeface="+mj-lt"/>
            </a:endParaRPr>
          </a:p>
          <a:p>
            <a:pPr marL="228600" indent="-228600">
              <a:buAutoNum type="arabicPeriod"/>
            </a:pPr>
            <a:r>
              <a:rPr lang="en-US" altLang="ko-KR" sz="1200" dirty="0" smtClean="0">
                <a:latin typeface="+mj-lt"/>
              </a:rPr>
              <a:t>Play</a:t>
            </a:r>
            <a:r>
              <a:rPr lang="ko-KR" altLang="en-US" sz="1200" dirty="0" smtClean="0">
                <a:latin typeface="+mj-lt"/>
              </a:rPr>
              <a:t>버튼을 눌리고 </a:t>
            </a:r>
            <a:r>
              <a:rPr lang="en-US" altLang="ko-KR" sz="1200" dirty="0" smtClean="0">
                <a:latin typeface="+mj-lt"/>
              </a:rPr>
              <a:t>Start </a:t>
            </a:r>
            <a:r>
              <a:rPr lang="ko-KR" altLang="en-US" sz="1200" dirty="0" smtClean="0">
                <a:latin typeface="+mj-lt"/>
              </a:rPr>
              <a:t>버튼을 눌리면 </a:t>
            </a:r>
            <a:r>
              <a:rPr lang="en-US" altLang="ko-KR" sz="1200" dirty="0" smtClean="0">
                <a:latin typeface="+mj-lt"/>
              </a:rPr>
              <a:t>Main</a:t>
            </a:r>
            <a:r>
              <a:rPr lang="ko-KR" altLang="en-US" sz="1200" dirty="0" smtClean="0">
                <a:latin typeface="+mj-lt"/>
              </a:rPr>
              <a:t>으로 넘어가는걸 볼 수 있습니다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>
                <a:solidFill>
                  <a:srgbClr val="1CCAB9"/>
                </a:solidFill>
                <a:latin typeface="+mn-ea"/>
              </a:rPr>
              <a:t>로딩 씬 구현하기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>
                <a:solidFill>
                  <a:srgbClr val="1CCAB9"/>
                </a:solidFill>
                <a:latin typeface="+mn-ea"/>
              </a:rPr>
              <a:t>로딩 씬 구현하기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73064" y="1643720"/>
            <a:ext cx="4323768" cy="189329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020954" y="1182055"/>
            <a:ext cx="48279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Final Project</a:t>
            </a:r>
            <a:r>
              <a:rPr lang="ko-KR" altLang="en-US" sz="1200" dirty="0" smtClean="0">
                <a:latin typeface="+mj-lt"/>
              </a:rPr>
              <a:t>옆의 아이콘이 화면 크기에 따라 텍스트 옆이 아니라</a:t>
            </a:r>
            <a:endParaRPr lang="en-US" altLang="ko-KR" sz="1200" dirty="0" smtClean="0">
              <a:latin typeface="+mj-lt"/>
            </a:endParaRPr>
          </a:p>
          <a:p>
            <a:r>
              <a:rPr lang="en-US" altLang="ko-KR" sz="1200" dirty="0">
                <a:latin typeface="+mj-lt"/>
              </a:rPr>
              <a:t> </a:t>
            </a:r>
            <a:r>
              <a:rPr lang="en-US" altLang="ko-KR" sz="1200" dirty="0" smtClean="0">
                <a:latin typeface="+mj-lt"/>
              </a:rPr>
              <a:t>  </a:t>
            </a:r>
            <a:r>
              <a:rPr lang="ko-KR" altLang="en-US" sz="1200" dirty="0" smtClean="0">
                <a:latin typeface="+mj-lt"/>
              </a:rPr>
              <a:t>이동하는 모습을 볼 수 있었기에 수정하였습니다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98090" y="4899570"/>
            <a:ext cx="1323975" cy="97155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413459" y="4668737"/>
            <a:ext cx="1540731" cy="176419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631463" y="4972878"/>
            <a:ext cx="2581275" cy="10287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55576" y="4437905"/>
            <a:ext cx="19912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</a:t>
            </a:r>
            <a:r>
              <a:rPr lang="ko-KR" altLang="en-US" sz="1200" dirty="0" smtClean="0">
                <a:latin typeface="+mj-lt"/>
              </a:rPr>
              <a:t>먼저 </a:t>
            </a:r>
            <a:r>
              <a:rPr lang="en-US" altLang="ko-KR" sz="1200" dirty="0" smtClean="0">
                <a:latin typeface="+mj-lt"/>
              </a:rPr>
              <a:t>Icon_1 </a:t>
            </a:r>
            <a:r>
              <a:rPr lang="ko-KR" altLang="en-US" sz="1200" dirty="0" smtClean="0">
                <a:latin typeface="+mj-lt"/>
              </a:rPr>
              <a:t>오브젝트를</a:t>
            </a:r>
            <a:endParaRPr lang="en-US" altLang="ko-KR" sz="1200" dirty="0" smtClean="0">
              <a:latin typeface="+mj-lt"/>
            </a:endParaRPr>
          </a:p>
          <a:p>
            <a:r>
              <a:rPr lang="en-US" altLang="ko-KR" sz="1200" dirty="0">
                <a:latin typeface="+mj-lt"/>
              </a:rPr>
              <a:t> </a:t>
            </a:r>
            <a:r>
              <a:rPr lang="en-US" altLang="ko-KR" sz="1200" dirty="0" smtClean="0">
                <a:latin typeface="+mj-lt"/>
              </a:rPr>
              <a:t>  </a:t>
            </a:r>
            <a:r>
              <a:rPr lang="ko-KR" altLang="en-US" sz="1200" dirty="0" smtClean="0">
                <a:latin typeface="+mj-lt"/>
              </a:rPr>
              <a:t>클릭합니다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413459" y="4207071"/>
            <a:ext cx="19447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3. </a:t>
            </a:r>
            <a:r>
              <a:rPr lang="ko-KR" altLang="en-US" sz="1200" dirty="0" smtClean="0">
                <a:latin typeface="+mj-lt"/>
              </a:rPr>
              <a:t>앵커를 </a:t>
            </a:r>
            <a:r>
              <a:rPr lang="en-US" altLang="ko-KR" sz="1200" dirty="0" smtClean="0">
                <a:latin typeface="+mj-lt"/>
              </a:rPr>
              <a:t>Alt </a:t>
            </a:r>
            <a:r>
              <a:rPr lang="ko-KR" altLang="en-US" sz="1200" dirty="0" smtClean="0">
                <a:latin typeface="+mj-lt"/>
              </a:rPr>
              <a:t>키를 </a:t>
            </a:r>
            <a:r>
              <a:rPr lang="ko-KR" altLang="en-US" sz="1200" dirty="0" err="1" smtClean="0">
                <a:latin typeface="+mj-lt"/>
              </a:rPr>
              <a:t>누른채</a:t>
            </a:r>
            <a:endParaRPr lang="en-US" altLang="ko-KR" sz="1200" dirty="0">
              <a:latin typeface="+mj-lt"/>
            </a:endParaRPr>
          </a:p>
          <a:p>
            <a:r>
              <a:rPr lang="ko-KR" altLang="en-US" sz="1200" dirty="0" err="1" smtClean="0">
                <a:latin typeface="+mj-lt"/>
              </a:rPr>
              <a:t>중앙정렬을</a:t>
            </a:r>
            <a:r>
              <a:rPr lang="ko-KR" altLang="en-US" sz="1200" dirty="0" smtClean="0">
                <a:latin typeface="+mj-lt"/>
              </a:rPr>
              <a:t> 클릭합니다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631463" y="4668736"/>
            <a:ext cx="32885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4. </a:t>
            </a:r>
            <a:r>
              <a:rPr lang="en-US" altLang="ko-KR" sz="1200" dirty="0" err="1" smtClean="0">
                <a:latin typeface="+mj-lt"/>
              </a:rPr>
              <a:t>Pos</a:t>
            </a:r>
            <a:r>
              <a:rPr lang="en-US" altLang="ko-KR" sz="1200" dirty="0" smtClean="0">
                <a:latin typeface="+mj-lt"/>
              </a:rPr>
              <a:t> X</a:t>
            </a:r>
            <a:r>
              <a:rPr lang="ko-KR" altLang="en-US" sz="1200" dirty="0" smtClean="0">
                <a:latin typeface="+mj-lt"/>
              </a:rPr>
              <a:t>를 </a:t>
            </a:r>
            <a:r>
              <a:rPr lang="en-US" altLang="ko-KR" sz="1200" dirty="0" smtClean="0">
                <a:latin typeface="+mj-lt"/>
              </a:rPr>
              <a:t>-350, </a:t>
            </a:r>
            <a:r>
              <a:rPr lang="en-US" altLang="ko-KR" sz="1200" dirty="0" err="1" smtClean="0">
                <a:latin typeface="+mj-lt"/>
              </a:rPr>
              <a:t>Pos</a:t>
            </a:r>
            <a:r>
              <a:rPr lang="en-US" altLang="ko-KR" sz="1200" dirty="0" smtClean="0">
                <a:latin typeface="+mj-lt"/>
              </a:rPr>
              <a:t> Y</a:t>
            </a:r>
            <a:r>
              <a:rPr lang="ko-KR" altLang="en-US" sz="1200" dirty="0" smtClean="0">
                <a:latin typeface="+mj-lt"/>
              </a:rPr>
              <a:t>를 </a:t>
            </a:r>
            <a:r>
              <a:rPr lang="en-US" altLang="ko-KR" sz="1200" dirty="0" smtClean="0">
                <a:latin typeface="+mj-lt"/>
              </a:rPr>
              <a:t>70</a:t>
            </a:r>
            <a:r>
              <a:rPr lang="ko-KR" altLang="en-US" sz="1200" dirty="0" smtClean="0">
                <a:latin typeface="+mj-lt"/>
              </a:rPr>
              <a:t>으로 설정합니다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2816900" y="2299064"/>
            <a:ext cx="5797073" cy="103998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altLang="ko-KR" sz="3600" b="1" spc="-50" dirty="0" smtClean="0">
                <a:solidFill>
                  <a:schemeClr val="bg1"/>
                </a:solidFill>
                <a:latin typeface="+mn-ea"/>
              </a:rPr>
              <a:t>FINAL REPORT</a:t>
            </a:r>
          </a:p>
          <a:p>
            <a:pPr>
              <a:lnSpc>
                <a:spcPct val="90000"/>
              </a:lnSpc>
            </a:pPr>
            <a:r>
              <a:rPr lang="ko-KR" altLang="en-US" sz="3600" b="1" spc="-50" dirty="0" smtClean="0">
                <a:solidFill>
                  <a:srgbClr val="1CCAB9"/>
                </a:solidFill>
                <a:latin typeface="+mn-ea"/>
              </a:rPr>
              <a:t>제작자 정보 씬 추가 하기</a:t>
            </a:r>
            <a:endParaRPr lang="en-US" altLang="ko-KR" sz="3600" b="1" spc="-50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413429" y="2417650"/>
            <a:ext cx="943206" cy="776307"/>
          </a:xfrm>
          <a:prstGeom prst="rect">
            <a:avLst/>
          </a:prstGeom>
          <a:noFill/>
        </p:spPr>
        <p:txBody>
          <a:bodyPr wrap="none" lIns="36000" tIns="36000" rIns="36000" rtlCol="0" anchor="ctr">
            <a:noAutofit/>
            <a:scene3d>
              <a:camera prst="orthographicFront"/>
              <a:lightRig rig="threePt" dir="t"/>
            </a:scene3d>
            <a:sp3d contourW="50800">
              <a:bevelT w="1270" h="50800"/>
              <a:contourClr>
                <a:schemeClr val="bg1"/>
              </a:contourClr>
            </a:sp3d>
          </a:bodyPr>
          <a:lstStyle/>
          <a:p>
            <a:pPr algn="ctr">
              <a:spcAft>
                <a:spcPts val="1000"/>
              </a:spcAft>
              <a:buClr>
                <a:srgbClr val="977399"/>
              </a:buClr>
            </a:pPr>
            <a:r>
              <a:rPr lang="en-US" altLang="ko-KR" sz="6600" spc="-5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2</a:t>
            </a:r>
            <a:endParaRPr lang="en-US" altLang="ko-KR" sz="6600" spc="-50" dirty="0" smtClean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6964666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제작자 정보 씬 추가 하기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61467" y="1730425"/>
            <a:ext cx="2437062" cy="147616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32673" y="1732310"/>
            <a:ext cx="2436856" cy="9001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61467" y="4725144"/>
            <a:ext cx="2326929" cy="155543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63588" y="1268760"/>
            <a:ext cx="3363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200" dirty="0" smtClean="0">
                <a:latin typeface="+mj-lt"/>
              </a:rPr>
              <a:t>먼저 </a:t>
            </a:r>
            <a:r>
              <a:rPr lang="en-US" altLang="ko-KR" sz="1200" dirty="0" smtClean="0">
                <a:latin typeface="+mj-lt"/>
              </a:rPr>
              <a:t>start </a:t>
            </a:r>
            <a:r>
              <a:rPr lang="ko-KR" altLang="en-US" sz="1200" dirty="0" smtClean="0">
                <a:latin typeface="+mj-lt"/>
              </a:rPr>
              <a:t>버튼을 좀더 위에</a:t>
            </a:r>
            <a:r>
              <a:rPr lang="en-US" altLang="ko-KR" sz="1200" dirty="0">
                <a:latin typeface="+mj-lt"/>
              </a:rPr>
              <a:t> </a:t>
            </a:r>
            <a:r>
              <a:rPr lang="ko-KR" altLang="en-US" sz="1200" dirty="0" smtClean="0">
                <a:latin typeface="+mj-lt"/>
              </a:rPr>
              <a:t>배치하기 위해</a:t>
            </a:r>
            <a:endParaRPr lang="en-US" altLang="ko-KR" sz="1200" dirty="0">
              <a:latin typeface="+mj-lt"/>
            </a:endParaRPr>
          </a:p>
          <a:p>
            <a:r>
              <a:rPr lang="en-US" altLang="ko-KR" sz="1200" dirty="0" smtClean="0">
                <a:latin typeface="+mj-lt"/>
              </a:rPr>
              <a:t>    </a:t>
            </a:r>
            <a:r>
              <a:rPr lang="en-US" altLang="ko-KR" sz="1200" dirty="0" err="1" smtClean="0">
                <a:latin typeface="+mj-lt"/>
              </a:rPr>
              <a:t>StartButton</a:t>
            </a:r>
            <a:r>
              <a:rPr lang="en-US" altLang="ko-KR" sz="1200" dirty="0" smtClean="0">
                <a:latin typeface="+mj-lt"/>
              </a:rPr>
              <a:t> </a:t>
            </a:r>
            <a:r>
              <a:rPr lang="ko-KR" altLang="en-US" sz="1200" dirty="0" smtClean="0">
                <a:latin typeface="+mj-lt"/>
              </a:rPr>
              <a:t>오브젝트를 클릭합니다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427923" y="1270645"/>
            <a:ext cx="25555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</a:t>
            </a:r>
            <a:r>
              <a:rPr lang="ko-KR" altLang="en-US" sz="1200" dirty="0" smtClean="0">
                <a:latin typeface="+mj-lt"/>
              </a:rPr>
              <a:t>위치를 아래와 같이 조정합니다</a:t>
            </a:r>
            <a:r>
              <a:rPr lang="en-US" altLang="ko-KR" sz="1200" dirty="0" smtClean="0">
                <a:latin typeface="+mj-lt"/>
              </a:rPr>
              <a:t>.</a:t>
            </a:r>
          </a:p>
          <a:p>
            <a:r>
              <a:rPr lang="en-US" altLang="ko-KR" sz="1200" dirty="0">
                <a:latin typeface="+mj-lt"/>
              </a:rPr>
              <a:t> </a:t>
            </a:r>
            <a:r>
              <a:rPr lang="en-US" altLang="ko-KR" sz="1200" dirty="0" smtClean="0">
                <a:latin typeface="+mj-lt"/>
              </a:rPr>
              <a:t>  </a:t>
            </a:r>
            <a:r>
              <a:rPr lang="en-US" altLang="ko-KR" sz="1200" dirty="0" err="1" smtClean="0">
                <a:latin typeface="+mj-lt"/>
              </a:rPr>
              <a:t>Pos</a:t>
            </a:r>
            <a:r>
              <a:rPr lang="en-US" altLang="ko-KR" sz="1200" dirty="0" smtClean="0">
                <a:latin typeface="+mj-lt"/>
              </a:rPr>
              <a:t> Y</a:t>
            </a:r>
            <a:r>
              <a:rPr lang="ko-KR" altLang="en-US" sz="1200" dirty="0" smtClean="0">
                <a:latin typeface="+mj-lt"/>
              </a:rPr>
              <a:t>를 </a:t>
            </a:r>
            <a:r>
              <a:rPr lang="en-US" altLang="ko-KR" sz="1200" dirty="0" smtClean="0">
                <a:latin typeface="+mj-lt"/>
              </a:rPr>
              <a:t>180</a:t>
            </a:r>
            <a:r>
              <a:rPr lang="ko-KR" altLang="en-US" sz="1200" dirty="0" smtClean="0">
                <a:latin typeface="+mj-lt"/>
              </a:rPr>
              <a:t>으로 변경합니다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61467" y="4078813"/>
            <a:ext cx="31003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3. </a:t>
            </a:r>
            <a:r>
              <a:rPr lang="en-US" altLang="ko-KR" sz="1200" dirty="0" err="1" smtClean="0">
                <a:latin typeface="+mj-lt"/>
              </a:rPr>
              <a:t>StartButton</a:t>
            </a:r>
            <a:r>
              <a:rPr lang="ko-KR" altLang="en-US" sz="1200" dirty="0" smtClean="0">
                <a:latin typeface="+mj-lt"/>
              </a:rPr>
              <a:t>을 </a:t>
            </a:r>
            <a:r>
              <a:rPr lang="ko-KR" altLang="en-US" sz="1200" dirty="0" err="1" smtClean="0">
                <a:latin typeface="+mj-lt"/>
              </a:rPr>
              <a:t>클릭한채</a:t>
            </a:r>
            <a:r>
              <a:rPr lang="ko-KR" altLang="en-US" sz="1200" dirty="0" smtClean="0">
                <a:latin typeface="+mj-lt"/>
              </a:rPr>
              <a:t> </a:t>
            </a:r>
            <a:r>
              <a:rPr lang="en-US" altLang="ko-KR" sz="1200" dirty="0" smtClean="0">
                <a:latin typeface="+mj-lt"/>
              </a:rPr>
              <a:t>Ctrl + C</a:t>
            </a:r>
            <a:r>
              <a:rPr lang="ko-KR" altLang="en-US" sz="1200" dirty="0" smtClean="0">
                <a:latin typeface="+mj-lt"/>
              </a:rPr>
              <a:t>를 통해</a:t>
            </a:r>
            <a:endParaRPr lang="en-US" altLang="ko-KR" sz="1200" dirty="0" smtClean="0">
              <a:latin typeface="+mj-lt"/>
            </a:endParaRPr>
          </a:p>
          <a:p>
            <a:r>
              <a:rPr lang="en-US" altLang="ko-KR" sz="1200" dirty="0">
                <a:latin typeface="+mj-lt"/>
              </a:rPr>
              <a:t> </a:t>
            </a:r>
            <a:r>
              <a:rPr lang="en-US" altLang="ko-KR" sz="1200" dirty="0" smtClean="0">
                <a:latin typeface="+mj-lt"/>
              </a:rPr>
              <a:t>  </a:t>
            </a:r>
            <a:r>
              <a:rPr lang="ko-KR" altLang="en-US" sz="1200" dirty="0" smtClean="0">
                <a:latin typeface="+mj-lt"/>
              </a:rPr>
              <a:t>오브젝트를 복사하고 </a:t>
            </a:r>
            <a:r>
              <a:rPr lang="en-US" altLang="ko-KR" sz="1200" dirty="0" smtClean="0">
                <a:latin typeface="+mj-lt"/>
              </a:rPr>
              <a:t>Ctrl + V</a:t>
            </a:r>
            <a:r>
              <a:rPr lang="ko-KR" altLang="en-US" sz="1200" dirty="0" smtClean="0">
                <a:latin typeface="+mj-lt"/>
              </a:rPr>
              <a:t>를 통해</a:t>
            </a:r>
            <a:endParaRPr lang="en-US" altLang="ko-KR" sz="1200" dirty="0" smtClean="0">
              <a:latin typeface="+mj-lt"/>
            </a:endParaRPr>
          </a:p>
          <a:p>
            <a:r>
              <a:rPr lang="en-US" altLang="ko-KR" sz="1200" dirty="0">
                <a:latin typeface="+mj-lt"/>
              </a:rPr>
              <a:t> </a:t>
            </a:r>
            <a:r>
              <a:rPr lang="en-US" altLang="ko-KR" sz="1200" dirty="0" smtClean="0">
                <a:latin typeface="+mj-lt"/>
              </a:rPr>
              <a:t>  </a:t>
            </a:r>
            <a:r>
              <a:rPr lang="ko-KR" altLang="en-US" sz="1200" dirty="0" smtClean="0">
                <a:latin typeface="+mj-lt"/>
              </a:rPr>
              <a:t>오브젝트를 복제합니다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436096" y="4646749"/>
            <a:ext cx="2253413" cy="166323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436096" y="4149080"/>
            <a:ext cx="27449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4. </a:t>
            </a:r>
            <a:r>
              <a:rPr lang="ko-KR" altLang="en-US" sz="1200" dirty="0" smtClean="0">
                <a:latin typeface="+mj-lt"/>
              </a:rPr>
              <a:t>오브젝트의 이름을 </a:t>
            </a:r>
            <a:r>
              <a:rPr lang="en-US" altLang="ko-KR" sz="1200" dirty="0" err="1" smtClean="0">
                <a:latin typeface="+mj-lt"/>
              </a:rPr>
              <a:t>InfoButton</a:t>
            </a:r>
            <a:r>
              <a:rPr lang="ko-KR" altLang="en-US" sz="1200" dirty="0" smtClean="0">
                <a:latin typeface="+mj-lt"/>
              </a:rPr>
              <a:t>으로</a:t>
            </a:r>
            <a:endParaRPr lang="en-US" altLang="ko-KR" sz="1200" dirty="0" smtClean="0">
              <a:latin typeface="+mj-lt"/>
            </a:endParaRPr>
          </a:p>
          <a:p>
            <a:r>
              <a:rPr lang="en-US" altLang="ko-KR" sz="1200" dirty="0">
                <a:latin typeface="+mj-lt"/>
              </a:rPr>
              <a:t> </a:t>
            </a:r>
            <a:r>
              <a:rPr lang="en-US" altLang="ko-KR" sz="1200" dirty="0" smtClean="0">
                <a:latin typeface="+mj-lt"/>
              </a:rPr>
              <a:t>  </a:t>
            </a:r>
            <a:r>
              <a:rPr lang="ko-KR" altLang="en-US" sz="1200" dirty="0" smtClean="0">
                <a:latin typeface="+mj-lt"/>
              </a:rPr>
              <a:t>변경합니다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제작자 정보 씬 추가 하기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51620" y="1368393"/>
            <a:ext cx="2314575" cy="196215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51620" y="1091394"/>
            <a:ext cx="24016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</a:t>
            </a:r>
            <a:r>
              <a:rPr lang="ko-KR" altLang="en-US" sz="1200" dirty="0" smtClean="0">
                <a:latin typeface="+mj-lt"/>
              </a:rPr>
              <a:t>새로운 </a:t>
            </a:r>
            <a:r>
              <a:rPr lang="ko-KR" altLang="en-US" sz="1200" dirty="0" err="1" smtClean="0">
                <a:latin typeface="+mj-lt"/>
              </a:rPr>
              <a:t>씬을</a:t>
            </a:r>
            <a:r>
              <a:rPr lang="ko-KR" altLang="en-US" sz="1200" dirty="0" smtClean="0">
                <a:latin typeface="+mj-lt"/>
              </a:rPr>
              <a:t> 하나 생성합니다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427984" y="1088740"/>
            <a:ext cx="30828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</a:t>
            </a:r>
            <a:r>
              <a:rPr lang="ko-KR" altLang="en-US" sz="1200" dirty="0" err="1" smtClean="0">
                <a:latin typeface="+mj-lt"/>
              </a:rPr>
              <a:t>씬의</a:t>
            </a:r>
            <a:r>
              <a:rPr lang="ko-KR" altLang="en-US" sz="1200" dirty="0" smtClean="0">
                <a:latin typeface="+mj-lt"/>
              </a:rPr>
              <a:t> 이름을 </a:t>
            </a:r>
            <a:r>
              <a:rPr lang="en-US" altLang="ko-KR" sz="1200" dirty="0" err="1" smtClean="0">
                <a:latin typeface="+mj-lt"/>
              </a:rPr>
              <a:t>InfoScene</a:t>
            </a:r>
            <a:r>
              <a:rPr lang="ko-KR" altLang="en-US" sz="1200" dirty="0" smtClean="0">
                <a:latin typeface="+mj-lt"/>
              </a:rPr>
              <a:t>으로 저장합니다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019325" y="1365739"/>
            <a:ext cx="4564474" cy="93610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151620" y="3759351"/>
            <a:ext cx="33489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3. </a:t>
            </a:r>
            <a:r>
              <a:rPr lang="ko-KR" altLang="en-US" sz="1200" dirty="0" smtClean="0">
                <a:latin typeface="+mj-lt"/>
              </a:rPr>
              <a:t>새로운 </a:t>
            </a:r>
            <a:r>
              <a:rPr lang="en-US" altLang="ko-KR" sz="1200" dirty="0" smtClean="0">
                <a:latin typeface="+mj-lt"/>
              </a:rPr>
              <a:t>Image </a:t>
            </a:r>
            <a:r>
              <a:rPr lang="ko-KR" altLang="en-US" sz="1200" dirty="0" smtClean="0">
                <a:latin typeface="+mj-lt"/>
              </a:rPr>
              <a:t>오브젝트를 하나 생성합니다</a:t>
            </a:r>
            <a:r>
              <a:rPr lang="en-US" altLang="ko-KR" sz="1200" dirty="0" smtClean="0">
                <a:latin typeface="+mj-lt"/>
              </a:rPr>
              <a:t>.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932040" y="4599781"/>
            <a:ext cx="3724275" cy="113347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936976" y="4322782"/>
            <a:ext cx="38838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4. </a:t>
            </a:r>
            <a:r>
              <a:rPr lang="ko-KR" altLang="en-US" sz="1200" dirty="0" smtClean="0">
                <a:latin typeface="+mj-lt"/>
              </a:rPr>
              <a:t>생성된 이미지의 이름을 </a:t>
            </a:r>
            <a:r>
              <a:rPr lang="en-US" altLang="ko-KR" sz="1200" dirty="0" err="1" smtClean="0">
                <a:latin typeface="+mj-lt"/>
              </a:rPr>
              <a:t>BackGround</a:t>
            </a:r>
            <a:r>
              <a:rPr lang="ko-KR" altLang="en-US" sz="1200" dirty="0" smtClean="0">
                <a:latin typeface="+mj-lt"/>
              </a:rPr>
              <a:t>로 변경합니다</a:t>
            </a:r>
            <a:r>
              <a:rPr lang="en-US" altLang="ko-KR" sz="1200" dirty="0" smtClean="0">
                <a:latin typeface="+mj-lt"/>
              </a:rPr>
              <a:t>.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51620" y="4128683"/>
            <a:ext cx="2867025" cy="2019300"/>
          </a:xfrm>
          <a:prstGeom prst="rect">
            <a:avLst/>
          </a:prstGeom>
        </p:spPr>
      </p:pic>
      <p:sp>
        <p:nvSpPr>
          <p:cNvPr id="15" name="모서리가 둥근 직사각형 14"/>
          <p:cNvSpPr/>
          <p:nvPr/>
        </p:nvSpPr>
        <p:spPr>
          <a:xfrm>
            <a:off x="3131840" y="5553236"/>
            <a:ext cx="421399" cy="1800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4855093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제작자 정보 씬 추가 하기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3" name="Rectangle 8"/>
          <p:cNvSpPr>
            <a:spLocks noChangeArrowheads="1"/>
          </p:cNvSpPr>
          <p:nvPr/>
        </p:nvSpPr>
        <p:spPr bwMode="auto">
          <a:xfrm>
            <a:off x="643719" y="1021080"/>
            <a:ext cx="785656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spcBef>
                <a:spcPts val="600"/>
              </a:spcBef>
              <a:defRPr/>
            </a:pP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en-US" altLang="ko-KR" sz="1200" dirty="0" err="1" smtClean="0">
                <a:latin typeface="맑은 고딕" pitchFamily="50" charset="-127"/>
                <a:ea typeface="맑은 고딕" pitchFamily="50" charset="-127"/>
              </a:rPr>
              <a:t>BackGround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이미지 오브젝트를 클릭하고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Inspector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를 봅니다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43719" y="1282690"/>
            <a:ext cx="2638425" cy="2181225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755576" y="2024844"/>
            <a:ext cx="504056" cy="57606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/>
          </a:p>
        </p:txBody>
      </p:sp>
      <p:sp>
        <p:nvSpPr>
          <p:cNvPr id="6" name="Rectangle 8"/>
          <p:cNvSpPr>
            <a:spLocks noChangeArrowheads="1"/>
          </p:cNvSpPr>
          <p:nvPr/>
        </p:nvSpPr>
        <p:spPr bwMode="auto">
          <a:xfrm>
            <a:off x="3282144" y="1392156"/>
            <a:ext cx="5322304" cy="8002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spcBef>
                <a:spcPts val="600"/>
              </a:spcBef>
              <a:defRPr/>
            </a:pP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2. Inspector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의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Anchor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를 전체 확장으로 바꿉니다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>
              <a:spcBef>
                <a:spcPts val="600"/>
              </a:spcBef>
              <a:defRPr/>
            </a:pP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 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옆의 버튼을 </a:t>
            </a:r>
            <a:r>
              <a:rPr lang="ko-KR" altLang="en-US" sz="1200" dirty="0" err="1" smtClean="0">
                <a:latin typeface="맑은 고딕" pitchFamily="50" charset="-127"/>
                <a:ea typeface="맑은 고딕" pitchFamily="50" charset="-127"/>
              </a:rPr>
              <a:t>클릭한채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 가장 우측 하단의 전체 확장을 </a:t>
            </a:r>
            <a:r>
              <a:rPr lang="ko-KR" altLang="en-US" sz="1200" dirty="0" err="1" smtClean="0">
                <a:latin typeface="맑은 고딕" pitchFamily="50" charset="-127"/>
                <a:ea typeface="맑은 고딕" pitchFamily="50" charset="-127"/>
              </a:rPr>
              <a:t>알트키를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200" dirty="0" err="1" smtClean="0">
                <a:latin typeface="맑은 고딕" pitchFamily="50" charset="-127"/>
                <a:ea typeface="맑은 고딕" pitchFamily="50" charset="-127"/>
              </a:rPr>
              <a:t>누른채</a:t>
            </a:r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600"/>
              </a:spcBef>
              <a:defRPr/>
            </a:pP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  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클릭하면 됩니다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43719" y="4401108"/>
            <a:ext cx="3521846" cy="1296144"/>
          </a:xfrm>
          <a:prstGeom prst="rect">
            <a:avLst/>
          </a:prstGeom>
        </p:spPr>
      </p:pic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4165565" y="4401108"/>
            <a:ext cx="4438883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spcBef>
                <a:spcPts val="600"/>
              </a:spcBef>
              <a:defRPr/>
            </a:pP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배경의 색상을 검은색으로 변경합니다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xmlns="" val="19902011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제작자 정보 씬 추가 하기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43719" y="1324161"/>
            <a:ext cx="4191000" cy="2428875"/>
          </a:xfrm>
          <a:prstGeom prst="rect">
            <a:avLst/>
          </a:prstGeom>
        </p:spPr>
      </p:pic>
      <p:sp>
        <p:nvSpPr>
          <p:cNvPr id="4" name="Rectangle 8"/>
          <p:cNvSpPr>
            <a:spLocks noChangeArrowheads="1"/>
          </p:cNvSpPr>
          <p:nvPr/>
        </p:nvSpPr>
        <p:spPr bwMode="auto">
          <a:xfrm>
            <a:off x="643719" y="1021080"/>
            <a:ext cx="785656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spcBef>
                <a:spcPts val="600"/>
              </a:spcBef>
              <a:defRPr/>
            </a:pP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새로운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Text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를 하나 생성합니다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.                                              2.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텍스트의 이름을 </a:t>
            </a:r>
            <a:r>
              <a:rPr lang="en-US" altLang="ko-KR" sz="1200" dirty="0" err="1" smtClean="0">
                <a:latin typeface="맑은 고딕" pitchFamily="50" charset="-127"/>
                <a:ea typeface="맑은 고딕" pitchFamily="50" charset="-127"/>
              </a:rPr>
              <a:t>InfoText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로 변경합니다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599892" y="3140968"/>
            <a:ext cx="360040" cy="28803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08104" y="1324161"/>
            <a:ext cx="2637176" cy="1440160"/>
          </a:xfrm>
          <a:prstGeom prst="rect">
            <a:avLst/>
          </a:prstGeom>
        </p:spPr>
      </p:pic>
      <p:sp>
        <p:nvSpPr>
          <p:cNvPr id="7" name="모서리가 둥근 직사각형 6"/>
          <p:cNvSpPr/>
          <p:nvPr/>
        </p:nvSpPr>
        <p:spPr>
          <a:xfrm>
            <a:off x="5724128" y="1808820"/>
            <a:ext cx="1116124" cy="39604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43719" y="4113076"/>
            <a:ext cx="2016369" cy="2308820"/>
          </a:xfrm>
          <a:prstGeom prst="rect">
            <a:avLst/>
          </a:prstGeom>
        </p:spPr>
      </p:pic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2660088" y="4114122"/>
            <a:ext cx="5840193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spcBef>
                <a:spcPts val="600"/>
              </a:spcBef>
              <a:defRPr/>
            </a:pP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앵커를 클릭하고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Alt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키를 누른 채 클릭하여 중앙 정렬을 합니다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1547664" y="5265204"/>
            <a:ext cx="360040" cy="39604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935989" y="4446889"/>
            <a:ext cx="2232256" cy="1975007"/>
          </a:xfrm>
          <a:prstGeom prst="rect">
            <a:avLst/>
          </a:prstGeom>
        </p:spPr>
      </p:pic>
      <p:sp>
        <p:nvSpPr>
          <p:cNvPr id="12" name="Rectangle 8"/>
          <p:cNvSpPr>
            <a:spLocks noChangeArrowheads="1"/>
          </p:cNvSpPr>
          <p:nvPr/>
        </p:nvSpPr>
        <p:spPr bwMode="auto">
          <a:xfrm>
            <a:off x="6168246" y="4436967"/>
            <a:ext cx="2652226" cy="10618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spcBef>
                <a:spcPts val="600"/>
              </a:spcBef>
              <a:defRPr/>
            </a:pP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4. Font Size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를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25,</a:t>
            </a:r>
          </a:p>
          <a:p>
            <a:pPr>
              <a:spcBef>
                <a:spcPts val="600"/>
              </a:spcBef>
              <a:defRPr/>
            </a:pP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  Alignment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를 둘다 중앙으로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,</a:t>
            </a:r>
          </a:p>
          <a:p>
            <a:pPr>
              <a:spcBef>
                <a:spcPts val="600"/>
              </a:spcBef>
              <a:defRPr/>
            </a:pP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 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두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Overflow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를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Overflow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로</a:t>
            </a:r>
            <a:endParaRPr lang="en-US" altLang="ko-KR" sz="1200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600"/>
              </a:spcBef>
              <a:defRPr/>
            </a:pP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 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폰트 컬러를 흰색으로 변경합니다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4932040" y="4833156"/>
            <a:ext cx="252028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5146111" y="5434392"/>
            <a:ext cx="252028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5724128" y="5452096"/>
            <a:ext cx="252028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4996321" y="5747793"/>
            <a:ext cx="1171923" cy="30659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4953744" y="6151763"/>
            <a:ext cx="1022412" cy="25408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4424533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제작자 정보 씬 추가 하기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43719" y="1298079"/>
            <a:ext cx="3269036" cy="1368152"/>
          </a:xfrm>
          <a:prstGeom prst="rect">
            <a:avLst/>
          </a:prstGeom>
        </p:spPr>
      </p:pic>
      <p:sp>
        <p:nvSpPr>
          <p:cNvPr id="4" name="Rectangle 8"/>
          <p:cNvSpPr>
            <a:spLocks noChangeArrowheads="1"/>
          </p:cNvSpPr>
          <p:nvPr/>
        </p:nvSpPr>
        <p:spPr bwMode="auto">
          <a:xfrm>
            <a:off x="643719" y="1021080"/>
            <a:ext cx="3269036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spcBef>
                <a:spcPts val="600"/>
              </a:spcBef>
              <a:defRPr/>
            </a:pP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원하는 텍스트를 입력합니다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824028" y="1556792"/>
            <a:ext cx="3433341" cy="2304256"/>
          </a:xfrm>
          <a:prstGeom prst="rect">
            <a:avLst/>
          </a:prstGeom>
        </p:spPr>
      </p:pic>
      <p:sp>
        <p:nvSpPr>
          <p:cNvPr id="6" name="Rectangle 8"/>
          <p:cNvSpPr>
            <a:spLocks noChangeArrowheads="1"/>
          </p:cNvSpPr>
          <p:nvPr/>
        </p:nvSpPr>
        <p:spPr bwMode="auto">
          <a:xfrm>
            <a:off x="4829150" y="1021079"/>
            <a:ext cx="3269036" cy="5386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spcBef>
                <a:spcPts val="600"/>
              </a:spcBef>
              <a:defRPr/>
            </a:pP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en-US" altLang="ko-KR" sz="1200" dirty="0" err="1" smtClean="0">
                <a:latin typeface="맑은 고딕" pitchFamily="50" charset="-127"/>
                <a:ea typeface="맑은 고딕" pitchFamily="50" charset="-127"/>
              </a:rPr>
              <a:t>GameObject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 – UI </a:t>
            </a:r>
            <a:r>
              <a:rPr lang="en-US" altLang="ko-KR" sz="1200" dirty="0" smtClean="0">
                <a:latin typeface="맑은 고딕" pitchFamily="50" charset="-127"/>
              </a:rPr>
              <a:t>– Button</a:t>
            </a:r>
            <a:r>
              <a:rPr lang="ko-KR" altLang="en-US" sz="1200" dirty="0" smtClean="0">
                <a:latin typeface="맑은 고딕" pitchFamily="50" charset="-127"/>
              </a:rPr>
              <a:t>을 통해 버튼을</a:t>
            </a:r>
            <a:endParaRPr lang="en-US" altLang="ko-KR" sz="1200" dirty="0" smtClean="0">
              <a:latin typeface="맑은 고딕" pitchFamily="50" charset="-127"/>
            </a:endParaRPr>
          </a:p>
          <a:p>
            <a:pPr>
              <a:spcBef>
                <a:spcPts val="600"/>
              </a:spcBef>
              <a:defRPr/>
            </a:pPr>
            <a:r>
              <a:rPr lang="en-US" altLang="ko-KR" sz="1200" dirty="0">
                <a:latin typeface="맑은 고딕" pitchFamily="50" charset="-127"/>
              </a:rPr>
              <a:t> </a:t>
            </a:r>
            <a:r>
              <a:rPr lang="en-US" altLang="ko-KR" sz="1200" dirty="0" smtClean="0">
                <a:latin typeface="맑은 고딕" pitchFamily="50" charset="-127"/>
              </a:rPr>
              <a:t>  </a:t>
            </a:r>
            <a:r>
              <a:rPr lang="ko-KR" altLang="en-US" sz="1200" dirty="0" smtClean="0">
                <a:latin typeface="맑은 고딕" pitchFamily="50" charset="-127"/>
              </a:rPr>
              <a:t>생성합니다</a:t>
            </a:r>
            <a:r>
              <a:rPr lang="en-US" altLang="ko-KR" sz="1200" dirty="0" smtClean="0">
                <a:latin typeface="맑은 고딕" pitchFamily="50" charset="-127"/>
              </a:rPr>
              <a:t>.</a:t>
            </a:r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Rectangle 8"/>
          <p:cNvSpPr>
            <a:spLocks noChangeArrowheads="1"/>
          </p:cNvSpPr>
          <p:nvPr/>
        </p:nvSpPr>
        <p:spPr bwMode="auto">
          <a:xfrm>
            <a:off x="655736" y="3858577"/>
            <a:ext cx="344821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spcBef>
                <a:spcPts val="600"/>
              </a:spcBef>
              <a:defRPr/>
            </a:pP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버튼의 이름을 </a:t>
            </a:r>
            <a:r>
              <a:rPr lang="en-US" altLang="ko-KR" sz="1200" dirty="0" err="1" smtClean="0">
                <a:latin typeface="맑은 고딕" pitchFamily="50" charset="-127"/>
                <a:ea typeface="맑은 고딕" pitchFamily="50" charset="-127"/>
              </a:rPr>
              <a:t>LoadingBack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으로 변경합니다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55737" y="4140909"/>
            <a:ext cx="2368766" cy="1448331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7236296" y="3573016"/>
            <a:ext cx="396044" cy="28556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791580" y="1628800"/>
            <a:ext cx="1440160" cy="82809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1115616" y="5049180"/>
            <a:ext cx="1152128" cy="27874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42493019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제작자 정보 씬 추가 하기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43719" y="2047664"/>
            <a:ext cx="2495550" cy="2857500"/>
          </a:xfrm>
          <a:prstGeom prst="rect">
            <a:avLst/>
          </a:prstGeom>
        </p:spPr>
      </p:pic>
      <p:sp>
        <p:nvSpPr>
          <p:cNvPr id="4" name="Rectangle 8"/>
          <p:cNvSpPr>
            <a:spLocks noChangeArrowheads="1"/>
          </p:cNvSpPr>
          <p:nvPr/>
        </p:nvSpPr>
        <p:spPr bwMode="auto">
          <a:xfrm>
            <a:off x="643718" y="1525136"/>
            <a:ext cx="3568242" cy="5386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marL="228600" indent="-228600">
              <a:spcBef>
                <a:spcPts val="600"/>
              </a:spcBef>
              <a:buAutoNum type="arabicPeriod"/>
              <a:defRPr/>
            </a:pP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앵커를 클릭하고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Alt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키를 </a:t>
            </a:r>
            <a:r>
              <a:rPr lang="ko-KR" altLang="en-US" sz="1200" dirty="0" err="1" smtClean="0">
                <a:latin typeface="맑은 고딕" pitchFamily="50" charset="-127"/>
                <a:ea typeface="맑은 고딕" pitchFamily="50" charset="-127"/>
              </a:rPr>
              <a:t>누른채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 클릭하여</a:t>
            </a:r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600"/>
              </a:spcBef>
              <a:defRPr/>
            </a:pP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   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우측 하단에 오브젝트를 배치합니다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2159732" y="3897052"/>
            <a:ext cx="432048" cy="43204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451373" y="2010369"/>
            <a:ext cx="1809750" cy="92392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451373" y="4129636"/>
            <a:ext cx="2562225" cy="847725"/>
          </a:xfrm>
          <a:prstGeom prst="rect">
            <a:avLst/>
          </a:prstGeom>
        </p:spPr>
      </p:pic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4451373" y="1592796"/>
            <a:ext cx="356824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spcBef>
                <a:spcPts val="600"/>
              </a:spcBef>
              <a:defRPr/>
            </a:pP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en-US" altLang="ko-KR" sz="1200" dirty="0" err="1" smtClean="0">
                <a:latin typeface="맑은 고딕" pitchFamily="50" charset="-127"/>
                <a:ea typeface="맑은 고딕" pitchFamily="50" charset="-127"/>
              </a:rPr>
              <a:t>Pos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 X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를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-160, </a:t>
            </a:r>
            <a:r>
              <a:rPr lang="en-US" altLang="ko-KR" sz="1200" dirty="0" err="1" smtClean="0">
                <a:latin typeface="맑은 고딕" pitchFamily="50" charset="-127"/>
                <a:ea typeface="맑은 고딕" pitchFamily="50" charset="-127"/>
              </a:rPr>
              <a:t>Pos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 Y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를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45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로 변경합니다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4379626" y="3774565"/>
            <a:ext cx="440484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spcBef>
                <a:spcPts val="600"/>
              </a:spcBef>
              <a:defRPr/>
            </a:pP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en-US" altLang="ko-KR" sz="1200" dirty="0" err="1" smtClean="0">
                <a:latin typeface="맑은 고딕" pitchFamily="50" charset="-127"/>
                <a:ea typeface="맑은 고딕" pitchFamily="50" charset="-127"/>
              </a:rPr>
              <a:t>LoadingBack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오브젝트의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Text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를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Back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으로 변경합니다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1498360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제작자 정보 씬 추가 하기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43718" y="1807369"/>
            <a:ext cx="1323975" cy="104775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031940" y="2033364"/>
            <a:ext cx="3581400" cy="3771900"/>
          </a:xfrm>
          <a:prstGeom prst="rect">
            <a:avLst/>
          </a:prstGeom>
        </p:spPr>
      </p:pic>
      <p:sp>
        <p:nvSpPr>
          <p:cNvPr id="5" name="Rectangle 8"/>
          <p:cNvSpPr>
            <a:spLocks noChangeArrowheads="1"/>
          </p:cNvSpPr>
          <p:nvPr/>
        </p:nvSpPr>
        <p:spPr bwMode="auto">
          <a:xfrm>
            <a:off x="643718" y="1268760"/>
            <a:ext cx="3568242" cy="5386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spcBef>
                <a:spcPts val="600"/>
              </a:spcBef>
              <a:defRPr/>
            </a:pP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1. C#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스크립트를 새로 생성하고 이름을</a:t>
            </a:r>
            <a:endParaRPr lang="en-US" altLang="ko-KR" sz="1200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600"/>
              </a:spcBef>
              <a:defRPr/>
            </a:pP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  </a:t>
            </a:r>
            <a:r>
              <a:rPr lang="en-US" altLang="ko-KR" sz="1200" dirty="0" err="1" smtClean="0">
                <a:latin typeface="맑은 고딕" pitchFamily="50" charset="-127"/>
                <a:ea typeface="맑은 고딕" pitchFamily="50" charset="-127"/>
              </a:rPr>
              <a:t>LoadingBack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으로 합니다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Rectangle 8"/>
          <p:cNvSpPr>
            <a:spLocks noChangeArrowheads="1"/>
          </p:cNvSpPr>
          <p:nvPr/>
        </p:nvSpPr>
        <p:spPr bwMode="auto">
          <a:xfrm>
            <a:off x="4031940" y="1756365"/>
            <a:ext cx="356824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spcBef>
                <a:spcPts val="600"/>
              </a:spcBef>
              <a:defRPr/>
            </a:pP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아래 빨간 네모 안의 코드를 입력합니다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4031940" y="2528900"/>
            <a:ext cx="2448272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4355976" y="4869160"/>
            <a:ext cx="3024336" cy="75608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5284444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2816900" y="2299064"/>
            <a:ext cx="5797073" cy="103998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altLang="ko-KR" sz="3600" b="1" spc="-50" dirty="0" smtClean="0">
                <a:solidFill>
                  <a:schemeClr val="bg1"/>
                </a:solidFill>
                <a:latin typeface="+mn-ea"/>
              </a:rPr>
              <a:t>FINAL REPORT</a:t>
            </a:r>
          </a:p>
          <a:p>
            <a:pPr>
              <a:lnSpc>
                <a:spcPct val="90000"/>
              </a:lnSpc>
            </a:pPr>
            <a:r>
              <a:rPr lang="ko-KR" altLang="en-US" sz="3600" b="1" spc="-50" dirty="0" smtClean="0">
                <a:solidFill>
                  <a:srgbClr val="1CCAB9"/>
                </a:solidFill>
                <a:latin typeface="+mn-ea"/>
              </a:rPr>
              <a:t>로딩 씬 구현하기</a:t>
            </a:r>
            <a:endParaRPr lang="en-US" altLang="ko-KR" sz="3600" b="1" spc="-50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413429" y="2417650"/>
            <a:ext cx="943206" cy="776307"/>
          </a:xfrm>
          <a:prstGeom prst="rect">
            <a:avLst/>
          </a:prstGeom>
          <a:noFill/>
        </p:spPr>
        <p:txBody>
          <a:bodyPr wrap="none" lIns="36000" tIns="36000" rIns="36000" rtlCol="0" anchor="ctr">
            <a:noAutofit/>
            <a:scene3d>
              <a:camera prst="orthographicFront"/>
              <a:lightRig rig="threePt" dir="t"/>
            </a:scene3d>
            <a:sp3d contourW="50800">
              <a:bevelT w="1270" h="50800"/>
              <a:contourClr>
                <a:schemeClr val="bg1"/>
              </a:contourClr>
            </a:sp3d>
          </a:bodyPr>
          <a:lstStyle/>
          <a:p>
            <a:pPr algn="ctr">
              <a:spcAft>
                <a:spcPts val="1000"/>
              </a:spcAft>
              <a:buClr>
                <a:srgbClr val="977399"/>
              </a:buClr>
            </a:pPr>
            <a:r>
              <a:rPr lang="en-US" altLang="ko-KR" sz="6600" spc="-5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1</a:t>
            </a:r>
            <a:endParaRPr lang="en-US" altLang="ko-KR" sz="6600" spc="-50" dirty="0" smtClean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1597917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제작자 정보 씬 추가 하기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49076" y="1807369"/>
            <a:ext cx="1933575" cy="143827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99175" y="4176787"/>
            <a:ext cx="1743075" cy="109537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937284" y="3365123"/>
            <a:ext cx="2581275" cy="933450"/>
          </a:xfrm>
          <a:prstGeom prst="rect">
            <a:avLst/>
          </a:prstGeom>
        </p:spPr>
      </p:pic>
      <p:sp>
        <p:nvSpPr>
          <p:cNvPr id="6" name="Rectangle 8"/>
          <p:cNvSpPr>
            <a:spLocks noChangeArrowheads="1"/>
          </p:cNvSpPr>
          <p:nvPr/>
        </p:nvSpPr>
        <p:spPr bwMode="auto">
          <a:xfrm>
            <a:off x="643718" y="1268760"/>
            <a:ext cx="3568242" cy="5386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spcBef>
                <a:spcPts val="600"/>
              </a:spcBef>
              <a:defRPr/>
            </a:pP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en-US" altLang="ko-KR" sz="1200" dirty="0" err="1" smtClean="0">
                <a:latin typeface="맑은 고딕" pitchFamily="50" charset="-127"/>
                <a:ea typeface="맑은 고딕" pitchFamily="50" charset="-127"/>
              </a:rPr>
              <a:t>LoadingBack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오브젝트에 </a:t>
            </a:r>
            <a:r>
              <a:rPr lang="ko-KR" altLang="en-US" sz="1200" dirty="0" err="1" smtClean="0">
                <a:latin typeface="맑은 고딕" pitchFamily="50" charset="-127"/>
                <a:ea typeface="맑은 고딕" pitchFamily="50" charset="-127"/>
              </a:rPr>
              <a:t>조금전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 생성한</a:t>
            </a:r>
            <a:endParaRPr lang="en-US" altLang="ko-KR" sz="1200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600"/>
              </a:spcBef>
              <a:defRPr/>
            </a:pP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  </a:t>
            </a:r>
            <a:r>
              <a:rPr lang="en-US" altLang="ko-KR" sz="1200" dirty="0" err="1" smtClean="0">
                <a:latin typeface="맑은 고딕" pitchFamily="50" charset="-127"/>
                <a:ea typeface="맑은 고딕" pitchFamily="50" charset="-127"/>
              </a:rPr>
              <a:t>LoadingBack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 C#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스크립트를 </a:t>
            </a:r>
            <a:r>
              <a:rPr lang="ko-KR" altLang="en-US" sz="1200" dirty="0" err="1" smtClean="0">
                <a:latin typeface="맑은 고딕" pitchFamily="50" charset="-127"/>
                <a:ea typeface="맑은 고딕" pitchFamily="50" charset="-127"/>
              </a:rPr>
              <a:t>드래그합니다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1295636" y="4401108"/>
            <a:ext cx="648072" cy="87105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899592" y="2888940"/>
            <a:ext cx="900100" cy="1800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/>
          <p:cNvCxnSpPr>
            <a:stCxn id="7" idx="0"/>
          </p:cNvCxnSpPr>
          <p:nvPr/>
        </p:nvCxnSpPr>
        <p:spPr>
          <a:xfrm flipH="1" flipV="1">
            <a:off x="1367644" y="3068960"/>
            <a:ext cx="252028" cy="133214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" name="Rectangle 8"/>
          <p:cNvSpPr>
            <a:spLocks noChangeArrowheads="1"/>
          </p:cNvSpPr>
          <p:nvPr/>
        </p:nvSpPr>
        <p:spPr bwMode="auto">
          <a:xfrm>
            <a:off x="3937284" y="2564904"/>
            <a:ext cx="4343128" cy="8002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spcBef>
                <a:spcPts val="600"/>
              </a:spcBef>
              <a:defRPr/>
            </a:pP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en-US" altLang="ko-KR" sz="1200" dirty="0" err="1" smtClean="0">
                <a:latin typeface="맑은 고딕" pitchFamily="50" charset="-127"/>
                <a:ea typeface="맑은 고딕" pitchFamily="50" charset="-127"/>
              </a:rPr>
              <a:t>LoadingBack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오브젝트의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On Click()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에서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+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를 누르고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,</a:t>
            </a:r>
          </a:p>
          <a:p>
            <a:pPr>
              <a:spcBef>
                <a:spcPts val="600"/>
              </a:spcBef>
              <a:defRPr/>
            </a:pP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  </a:t>
            </a:r>
            <a:r>
              <a:rPr lang="en-US" altLang="ko-KR" sz="1200" dirty="0" err="1" smtClean="0">
                <a:latin typeface="맑은 고딕" pitchFamily="50" charset="-127"/>
                <a:ea typeface="맑은 고딕" pitchFamily="50" charset="-127"/>
              </a:rPr>
              <a:t>LoadingBack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오브젝트를 등록하고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en-US" altLang="ko-KR" sz="1200" dirty="0" err="1" smtClean="0">
                <a:latin typeface="맑은 고딕" pitchFamily="50" charset="-127"/>
                <a:ea typeface="맑은 고딕" pitchFamily="50" charset="-127"/>
              </a:rPr>
              <a:t>ChangeMain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함수를 </a:t>
            </a:r>
            <a:endParaRPr lang="en-US" altLang="ko-KR" sz="1200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600"/>
              </a:spcBef>
              <a:defRPr/>
            </a:pP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 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등록해줍니다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2255225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제작자 정보 씬 추가 하기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3" name="Rectangle 8"/>
          <p:cNvSpPr>
            <a:spLocks noChangeArrowheads="1"/>
          </p:cNvSpPr>
          <p:nvPr/>
        </p:nvSpPr>
        <p:spPr bwMode="auto">
          <a:xfrm>
            <a:off x="643718" y="1268760"/>
            <a:ext cx="3712258" cy="8002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spcBef>
                <a:spcPts val="600"/>
              </a:spcBef>
              <a:defRPr/>
            </a:pP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이제 </a:t>
            </a:r>
            <a:r>
              <a:rPr lang="en-US" altLang="ko-KR" sz="1200" dirty="0" err="1" smtClean="0">
                <a:latin typeface="맑은 고딕" pitchFamily="50" charset="-127"/>
                <a:ea typeface="맑은 고딕" pitchFamily="50" charset="-127"/>
              </a:rPr>
              <a:t>LoadingScene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에서 </a:t>
            </a:r>
            <a:r>
              <a:rPr lang="en-US" altLang="ko-KR" sz="1200" dirty="0" err="1" smtClean="0">
                <a:latin typeface="맑은 고딕" pitchFamily="50" charset="-127"/>
                <a:ea typeface="맑은 고딕" pitchFamily="50" charset="-127"/>
              </a:rPr>
              <a:t>InfoScene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으로 이동하는</a:t>
            </a:r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600"/>
              </a:spcBef>
              <a:defRPr/>
            </a:pP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 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버튼을 구현하기 위하여 </a:t>
            </a:r>
            <a:r>
              <a:rPr lang="en-US" altLang="ko-KR" sz="1200" dirty="0" err="1" smtClean="0">
                <a:latin typeface="맑은 고딕" pitchFamily="50" charset="-127"/>
                <a:ea typeface="맑은 고딕" pitchFamily="50" charset="-127"/>
              </a:rPr>
              <a:t>LoadingScene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을</a:t>
            </a:r>
            <a:endParaRPr lang="en-US" altLang="ko-KR" sz="1200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600"/>
              </a:spcBef>
              <a:defRPr/>
            </a:pP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 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더블클릭하여 열어줍니다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43718" y="2096852"/>
            <a:ext cx="2095500" cy="1181100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1583668" y="2348880"/>
            <a:ext cx="720080" cy="79208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8"/>
          <p:cNvSpPr>
            <a:spLocks noChangeArrowheads="1"/>
          </p:cNvSpPr>
          <p:nvPr/>
        </p:nvSpPr>
        <p:spPr bwMode="auto">
          <a:xfrm>
            <a:off x="4752020" y="1268759"/>
            <a:ext cx="3712258" cy="5386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spcBef>
                <a:spcPts val="600"/>
              </a:spcBef>
              <a:defRPr/>
            </a:pP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이전에 생성했던 </a:t>
            </a:r>
            <a:r>
              <a:rPr lang="en-US" altLang="ko-KR" sz="1200" dirty="0" err="1" smtClean="0">
                <a:latin typeface="맑은 고딕" pitchFamily="50" charset="-127"/>
                <a:ea typeface="맑은 고딕" pitchFamily="50" charset="-127"/>
              </a:rPr>
              <a:t>InfoButton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을 클릭하고</a:t>
            </a:r>
            <a:endParaRPr lang="en-US" altLang="ko-KR" sz="1200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600"/>
              </a:spcBef>
              <a:defRPr/>
            </a:pP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   </a:t>
            </a:r>
            <a:r>
              <a:rPr lang="en-US" altLang="ko-KR" sz="1200" dirty="0" err="1" smtClean="0">
                <a:latin typeface="맑은 고딕" pitchFamily="50" charset="-127"/>
                <a:ea typeface="맑은 고딕" pitchFamily="50" charset="-127"/>
              </a:rPr>
              <a:t>Pos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 Y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를 아래와 같이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120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으로 변경해줍니다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752020" y="2068978"/>
            <a:ext cx="2528496" cy="1071989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5688124" y="2348880"/>
            <a:ext cx="864096" cy="36004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41249" y="4293096"/>
            <a:ext cx="3696735" cy="1044116"/>
          </a:xfrm>
          <a:prstGeom prst="rect">
            <a:avLst/>
          </a:prstGeom>
        </p:spPr>
      </p:pic>
      <p:sp>
        <p:nvSpPr>
          <p:cNvPr id="10" name="Rectangle 8"/>
          <p:cNvSpPr>
            <a:spLocks noChangeArrowheads="1"/>
          </p:cNvSpPr>
          <p:nvPr/>
        </p:nvSpPr>
        <p:spPr bwMode="auto">
          <a:xfrm>
            <a:off x="643954" y="4008854"/>
            <a:ext cx="3712258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spcBef>
                <a:spcPts val="600"/>
              </a:spcBef>
              <a:defRPr/>
            </a:pP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3. Text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를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Info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로 변경해줍니다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585255" y="4293096"/>
            <a:ext cx="1695261" cy="972108"/>
          </a:xfrm>
          <a:prstGeom prst="rect">
            <a:avLst/>
          </a:prstGeom>
        </p:spPr>
      </p:pic>
      <p:sp>
        <p:nvSpPr>
          <p:cNvPr id="12" name="Rectangle 8"/>
          <p:cNvSpPr>
            <a:spLocks noChangeArrowheads="1"/>
          </p:cNvSpPr>
          <p:nvPr/>
        </p:nvSpPr>
        <p:spPr bwMode="auto">
          <a:xfrm>
            <a:off x="4696091" y="4016097"/>
            <a:ext cx="3712258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spcBef>
                <a:spcPts val="600"/>
              </a:spcBef>
              <a:defRPr/>
            </a:pP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4. </a:t>
            </a:r>
            <a:r>
              <a:rPr lang="en-US" altLang="ko-KR" sz="1200" dirty="0" err="1" smtClean="0">
                <a:latin typeface="맑은 고딕" pitchFamily="50" charset="-127"/>
                <a:ea typeface="맑은 고딕" pitchFamily="50" charset="-127"/>
              </a:rPr>
              <a:t>InfoButton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 C#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스크립트를 하나 생성합니다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xmlns="" val="6069755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제작자 정보 씬 추가 하기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43718" y="1880828"/>
            <a:ext cx="3333750" cy="3762375"/>
          </a:xfrm>
          <a:prstGeom prst="rect">
            <a:avLst/>
          </a:prstGeom>
        </p:spPr>
      </p:pic>
      <p:sp>
        <p:nvSpPr>
          <p:cNvPr id="4" name="Rectangle 8"/>
          <p:cNvSpPr>
            <a:spLocks noChangeArrowheads="1"/>
          </p:cNvSpPr>
          <p:nvPr/>
        </p:nvSpPr>
        <p:spPr bwMode="auto">
          <a:xfrm>
            <a:off x="643718" y="1268760"/>
            <a:ext cx="3712258" cy="5386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spcBef>
                <a:spcPts val="600"/>
              </a:spcBef>
              <a:defRPr/>
            </a:pP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en-US" altLang="ko-KR" sz="1200" dirty="0" err="1" smtClean="0">
                <a:latin typeface="맑은 고딕" pitchFamily="50" charset="-127"/>
                <a:ea typeface="맑은 고딕" pitchFamily="50" charset="-127"/>
              </a:rPr>
              <a:t>InfoButton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스크립트를 열고 아래 빨간 </a:t>
            </a:r>
            <a:r>
              <a:rPr lang="ko-KR" altLang="en-US" sz="1200" dirty="0" err="1" smtClean="0">
                <a:latin typeface="맑은 고딕" pitchFamily="50" charset="-127"/>
                <a:ea typeface="맑은 고딕" pitchFamily="50" charset="-127"/>
              </a:rPr>
              <a:t>상자안의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 </a:t>
            </a:r>
            <a:endParaRPr lang="en-US" altLang="ko-KR" sz="1200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600"/>
              </a:spcBef>
              <a:defRPr/>
            </a:pP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  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코드를 입력합니다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5" name="모서리가 둥근 직사각형 4"/>
          <p:cNvSpPr/>
          <p:nvPr/>
        </p:nvSpPr>
        <p:spPr>
          <a:xfrm>
            <a:off x="643718" y="2420888"/>
            <a:ext cx="2452118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Rectangle 8"/>
          <p:cNvSpPr>
            <a:spLocks noChangeArrowheads="1"/>
          </p:cNvSpPr>
          <p:nvPr/>
        </p:nvSpPr>
        <p:spPr bwMode="auto">
          <a:xfrm>
            <a:off x="4788024" y="1459813"/>
            <a:ext cx="3712258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spcBef>
                <a:spcPts val="600"/>
              </a:spcBef>
              <a:defRPr/>
            </a:pP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en-US" altLang="ko-KR" sz="1200" dirty="0" err="1" smtClean="0">
                <a:latin typeface="맑은 고딕" pitchFamily="50" charset="-127"/>
                <a:ea typeface="맑은 고딕" pitchFamily="50" charset="-127"/>
              </a:rPr>
              <a:t>InfoButton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의 </a:t>
            </a:r>
            <a:r>
              <a:rPr lang="en-US" altLang="ko-KR" sz="1200" dirty="0" err="1" smtClean="0">
                <a:latin typeface="맑은 고딕" pitchFamily="50" charset="-127"/>
                <a:ea typeface="맑은 고딕" pitchFamily="50" charset="-127"/>
              </a:rPr>
              <a:t>OnClick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()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을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–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를 눌러 제거합니다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860031" y="1807368"/>
            <a:ext cx="3404705" cy="1117575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7812360" y="2636912"/>
            <a:ext cx="452376" cy="28803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788024" y="3645024"/>
            <a:ext cx="3510390" cy="1404156"/>
          </a:xfrm>
          <a:prstGeom prst="rect">
            <a:avLst/>
          </a:prstGeom>
        </p:spPr>
      </p:pic>
      <p:sp>
        <p:nvSpPr>
          <p:cNvPr id="11" name="Rectangle 8"/>
          <p:cNvSpPr>
            <a:spLocks noChangeArrowheads="1"/>
          </p:cNvSpPr>
          <p:nvPr/>
        </p:nvSpPr>
        <p:spPr bwMode="auto">
          <a:xfrm>
            <a:off x="4788024" y="3330568"/>
            <a:ext cx="3712258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spcBef>
                <a:spcPts val="600"/>
              </a:spcBef>
              <a:defRPr/>
            </a:pP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3. Change Scene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스크립트를 제거합니다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29468" y="4740295"/>
            <a:ext cx="2762250" cy="857250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919410" y="4790878"/>
            <a:ext cx="2772308" cy="75608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5023028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제작자 정보 씬 추가 하기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43718" y="1895611"/>
            <a:ext cx="2560130" cy="182866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44597" y="4617132"/>
            <a:ext cx="1926214" cy="1221502"/>
          </a:xfrm>
          <a:prstGeom prst="rect">
            <a:avLst/>
          </a:prstGeom>
        </p:spPr>
      </p:pic>
      <p:sp>
        <p:nvSpPr>
          <p:cNvPr id="6" name="Rectangle 8"/>
          <p:cNvSpPr>
            <a:spLocks noChangeArrowheads="1"/>
          </p:cNvSpPr>
          <p:nvPr/>
        </p:nvSpPr>
        <p:spPr bwMode="auto">
          <a:xfrm>
            <a:off x="643718" y="1268760"/>
            <a:ext cx="3712258" cy="5386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spcBef>
                <a:spcPts val="600"/>
              </a:spcBef>
              <a:defRPr/>
            </a:pP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en-US" altLang="ko-KR" sz="1200" dirty="0" err="1" smtClean="0">
                <a:latin typeface="맑은 고딕" pitchFamily="50" charset="-127"/>
                <a:ea typeface="맑은 고딕" pitchFamily="50" charset="-127"/>
              </a:rPr>
              <a:t>InfoButton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오브젝트에 </a:t>
            </a:r>
            <a:r>
              <a:rPr lang="en-US" altLang="ko-KR" sz="1200" dirty="0" err="1" smtClean="0">
                <a:latin typeface="맑은 고딕" pitchFamily="50" charset="-127"/>
                <a:ea typeface="맑은 고딕" pitchFamily="50" charset="-127"/>
              </a:rPr>
              <a:t>InfoButton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스크립트를</a:t>
            </a:r>
            <a:endParaRPr lang="en-US" altLang="ko-KR" sz="1200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600"/>
              </a:spcBef>
              <a:defRPr/>
            </a:pP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  </a:t>
            </a:r>
            <a:r>
              <a:rPr lang="ko-KR" altLang="en-US" sz="1200" dirty="0" err="1" smtClean="0">
                <a:latin typeface="맑은 고딕" pitchFamily="50" charset="-127"/>
                <a:ea typeface="맑은 고딕" pitchFamily="50" charset="-127"/>
              </a:rPr>
              <a:t>드래그합니다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7" name="모서리가 둥근 직사각형 6"/>
          <p:cNvSpPr/>
          <p:nvPr/>
        </p:nvSpPr>
        <p:spPr>
          <a:xfrm>
            <a:off x="863588" y="2996952"/>
            <a:ext cx="1044116" cy="32403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1385646" y="4617132"/>
            <a:ext cx="810090" cy="11161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/>
          <p:cNvCxnSpPr>
            <a:stCxn id="8" idx="0"/>
          </p:cNvCxnSpPr>
          <p:nvPr/>
        </p:nvCxnSpPr>
        <p:spPr>
          <a:xfrm flipH="1" flipV="1">
            <a:off x="1385646" y="3320988"/>
            <a:ext cx="405045" cy="129614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" name="Rectangle 8"/>
          <p:cNvSpPr>
            <a:spLocks noChangeArrowheads="1"/>
          </p:cNvSpPr>
          <p:nvPr/>
        </p:nvSpPr>
        <p:spPr bwMode="auto">
          <a:xfrm>
            <a:off x="4535996" y="2680270"/>
            <a:ext cx="3712258" cy="5386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spcBef>
                <a:spcPts val="600"/>
              </a:spcBef>
              <a:defRPr/>
            </a:pP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2. On Click()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에 </a:t>
            </a:r>
            <a:r>
              <a:rPr lang="en-US" altLang="ko-KR" sz="1200" dirty="0" err="1" smtClean="0">
                <a:latin typeface="맑은 고딕" pitchFamily="50" charset="-127"/>
                <a:ea typeface="맑은 고딕" pitchFamily="50" charset="-127"/>
              </a:rPr>
              <a:t>InfoButton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오브젝트를 등록하고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,</a:t>
            </a:r>
          </a:p>
          <a:p>
            <a:pPr>
              <a:spcBef>
                <a:spcPts val="600"/>
              </a:spcBef>
              <a:defRPr/>
            </a:pP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  </a:t>
            </a:r>
            <a:r>
              <a:rPr lang="en-US" altLang="ko-KR" sz="1200" dirty="0" err="1" smtClean="0">
                <a:latin typeface="맑은 고딕" pitchFamily="50" charset="-127"/>
                <a:ea typeface="맑은 고딕" pitchFamily="50" charset="-127"/>
              </a:rPr>
              <a:t>ChangeInfo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함수를 등록합니다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535995" y="3309366"/>
            <a:ext cx="3446099" cy="1199753"/>
          </a:xfrm>
          <a:prstGeom prst="rect">
            <a:avLst/>
          </a:prstGeom>
        </p:spPr>
      </p:pic>
      <p:sp>
        <p:nvSpPr>
          <p:cNvPr id="13" name="모서리가 둥근 직사각형 12"/>
          <p:cNvSpPr/>
          <p:nvPr/>
        </p:nvSpPr>
        <p:spPr>
          <a:xfrm>
            <a:off x="7272300" y="4113076"/>
            <a:ext cx="243520" cy="32403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4608004" y="3825044"/>
            <a:ext cx="1044116" cy="28803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5652120" y="3537012"/>
            <a:ext cx="2268252" cy="36004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5264052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7" y="1160749"/>
            <a:ext cx="2113004" cy="2376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모서리가 둥근 직사각형 3"/>
          <p:cNvSpPr/>
          <p:nvPr/>
        </p:nvSpPr>
        <p:spPr>
          <a:xfrm>
            <a:off x="647564" y="2852936"/>
            <a:ext cx="828092" cy="1800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691680" y="5661248"/>
            <a:ext cx="60228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200" dirty="0" smtClean="0">
                <a:latin typeface="+mj-lt"/>
              </a:rPr>
              <a:t>File – Build Settings...</a:t>
            </a:r>
            <a:r>
              <a:rPr lang="ko-KR" altLang="en-US" sz="1200" dirty="0" smtClean="0">
                <a:latin typeface="+mj-lt"/>
              </a:rPr>
              <a:t>에서 </a:t>
            </a:r>
            <a:r>
              <a:rPr lang="en-US" altLang="ko-KR" sz="1200" dirty="0" err="1" smtClean="0">
                <a:latin typeface="+mj-lt"/>
              </a:rPr>
              <a:t>InfoScene</a:t>
            </a:r>
            <a:r>
              <a:rPr lang="ko-KR" altLang="en-US" sz="1200" dirty="0" smtClean="0">
                <a:latin typeface="+mj-lt"/>
              </a:rPr>
              <a:t>을 추가합니다</a:t>
            </a:r>
            <a:endParaRPr lang="en-US" altLang="ko-KR" sz="1200" dirty="0" smtClean="0">
              <a:latin typeface="+mj-lt"/>
            </a:endParaRPr>
          </a:p>
          <a:p>
            <a:pPr marL="228600" indent="-228600">
              <a:buAutoNum type="arabicPeriod"/>
            </a:pPr>
            <a:endParaRPr lang="en-US" altLang="ko-KR" sz="1200" dirty="0" smtClean="0">
              <a:latin typeface="+mj-lt"/>
            </a:endParaRPr>
          </a:p>
          <a:p>
            <a:pPr marL="228600" indent="-228600">
              <a:buAutoNum type="arabicPeriod"/>
            </a:pPr>
            <a:r>
              <a:rPr lang="en-US" altLang="ko-KR" sz="1200" dirty="0" smtClean="0">
                <a:latin typeface="+mj-lt"/>
              </a:rPr>
              <a:t>Play</a:t>
            </a:r>
            <a:r>
              <a:rPr lang="ko-KR" altLang="en-US" sz="1200" dirty="0" smtClean="0">
                <a:latin typeface="+mj-lt"/>
              </a:rPr>
              <a:t>버튼을 눌리고 </a:t>
            </a:r>
            <a:r>
              <a:rPr lang="en-US" altLang="ko-KR" sz="1200" dirty="0" smtClean="0">
                <a:latin typeface="+mj-lt"/>
              </a:rPr>
              <a:t>Info </a:t>
            </a:r>
            <a:r>
              <a:rPr lang="ko-KR" altLang="en-US" sz="1200" dirty="0" smtClean="0">
                <a:latin typeface="+mj-lt"/>
              </a:rPr>
              <a:t>버튼을 눌리면 </a:t>
            </a:r>
            <a:r>
              <a:rPr lang="en-US" altLang="ko-KR" sz="1200" dirty="0" err="1" smtClean="0">
                <a:latin typeface="+mj-lt"/>
              </a:rPr>
              <a:t>InfoScene</a:t>
            </a:r>
            <a:r>
              <a:rPr lang="ko-KR" altLang="en-US" sz="1200" dirty="0" smtClean="0">
                <a:latin typeface="+mj-lt"/>
              </a:rPr>
              <a:t>으로 넘어가는걸 볼 수 있습니다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>
                <a:solidFill>
                  <a:srgbClr val="1CCAB9"/>
                </a:solidFill>
                <a:latin typeface="+mn-ea"/>
              </a:rPr>
              <a:t>제작자 정보 씬 추가 하기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779912" y="1160749"/>
            <a:ext cx="4197415" cy="4070826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3779912" y="1736812"/>
            <a:ext cx="765818" cy="61206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7715272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2816900" y="2299064"/>
            <a:ext cx="5797073" cy="103998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altLang="ko-KR" sz="3600" b="1" spc="-50" dirty="0" smtClean="0">
                <a:solidFill>
                  <a:schemeClr val="bg1"/>
                </a:solidFill>
                <a:latin typeface="+mn-ea"/>
              </a:rPr>
              <a:t>FINAL REPORT</a:t>
            </a:r>
          </a:p>
          <a:p>
            <a:pPr>
              <a:lnSpc>
                <a:spcPct val="90000"/>
              </a:lnSpc>
            </a:pPr>
            <a:r>
              <a:rPr lang="ko-KR" altLang="en-US" sz="3600" b="1" spc="-50" dirty="0" err="1" smtClean="0">
                <a:solidFill>
                  <a:srgbClr val="1CCAB9"/>
                </a:solidFill>
                <a:latin typeface="+mn-ea"/>
              </a:rPr>
              <a:t>메뉴바</a:t>
            </a:r>
            <a:r>
              <a:rPr lang="ko-KR" altLang="en-US" sz="3600" b="1" spc="-50" dirty="0" smtClean="0">
                <a:solidFill>
                  <a:srgbClr val="1CCAB9"/>
                </a:solidFill>
                <a:latin typeface="+mn-ea"/>
              </a:rPr>
              <a:t> 만들기</a:t>
            </a:r>
            <a:endParaRPr lang="en-US" altLang="ko-KR" sz="3600" b="1" spc="-50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413429" y="2417650"/>
            <a:ext cx="943206" cy="776307"/>
          </a:xfrm>
          <a:prstGeom prst="rect">
            <a:avLst/>
          </a:prstGeom>
          <a:noFill/>
        </p:spPr>
        <p:txBody>
          <a:bodyPr wrap="none" lIns="36000" tIns="36000" rIns="36000" rtlCol="0" anchor="ctr">
            <a:noAutofit/>
            <a:scene3d>
              <a:camera prst="orthographicFront"/>
              <a:lightRig rig="threePt" dir="t"/>
            </a:scene3d>
            <a:sp3d contourW="50800">
              <a:bevelT w="1270" h="50800"/>
              <a:contourClr>
                <a:schemeClr val="bg1"/>
              </a:contourClr>
            </a:sp3d>
          </a:bodyPr>
          <a:lstStyle/>
          <a:p>
            <a:pPr algn="ctr">
              <a:spcAft>
                <a:spcPts val="1000"/>
              </a:spcAft>
              <a:buClr>
                <a:srgbClr val="977399"/>
              </a:buClr>
            </a:pPr>
            <a:r>
              <a:rPr lang="en-US" altLang="ko-KR" sz="6600" spc="-5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3</a:t>
            </a:r>
            <a:endParaRPr lang="en-US" altLang="ko-KR" sz="6600" spc="-50" dirty="0" smtClean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006025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err="1" smtClean="0">
                <a:solidFill>
                  <a:srgbClr val="1CCAB9"/>
                </a:solidFill>
                <a:latin typeface="+mn-ea"/>
              </a:rPr>
              <a:t>메뉴바</a:t>
            </a:r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 만들기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2831" y="1448780"/>
            <a:ext cx="2343150" cy="11811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22831" y="1171781"/>
            <a:ext cx="37914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</a:t>
            </a:r>
            <a:r>
              <a:rPr lang="ko-KR" altLang="en-US" sz="1200" dirty="0" smtClean="0">
                <a:latin typeface="+mj-lt"/>
              </a:rPr>
              <a:t>우선 </a:t>
            </a:r>
            <a:r>
              <a:rPr lang="en-US" altLang="ko-KR" sz="1200" dirty="0" smtClean="0">
                <a:latin typeface="+mj-lt"/>
              </a:rPr>
              <a:t>Main </a:t>
            </a:r>
            <a:r>
              <a:rPr lang="ko-KR" altLang="en-US" sz="1200" dirty="0" err="1" smtClean="0">
                <a:latin typeface="+mj-lt"/>
              </a:rPr>
              <a:t>씬을</a:t>
            </a:r>
            <a:r>
              <a:rPr lang="ko-KR" altLang="en-US" sz="1200" dirty="0" smtClean="0">
                <a:latin typeface="+mj-lt"/>
              </a:rPr>
              <a:t> 클릭하여 </a:t>
            </a:r>
            <a:r>
              <a:rPr lang="en-US" altLang="ko-KR" sz="1200" dirty="0" smtClean="0">
                <a:latin typeface="+mj-lt"/>
              </a:rPr>
              <a:t>Main</a:t>
            </a:r>
            <a:r>
              <a:rPr lang="ko-KR" altLang="en-US" sz="1200" dirty="0" err="1" smtClean="0">
                <a:latin typeface="+mj-lt"/>
              </a:rPr>
              <a:t>씬으로</a:t>
            </a:r>
            <a:r>
              <a:rPr lang="ko-KR" altLang="en-US" sz="1200" dirty="0" smtClean="0">
                <a:latin typeface="+mj-lt"/>
              </a:rPr>
              <a:t> 이동합니다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951820" y="3068960"/>
            <a:ext cx="4305300" cy="244792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951820" y="2792612"/>
            <a:ext cx="50626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</a:t>
            </a:r>
            <a:r>
              <a:rPr lang="ko-KR" altLang="en-US" sz="1200" dirty="0" smtClean="0">
                <a:latin typeface="+mj-lt"/>
              </a:rPr>
              <a:t>배경을 만들기 위해 </a:t>
            </a:r>
            <a:r>
              <a:rPr lang="en-US" altLang="ko-KR" sz="1200" dirty="0" err="1" smtClean="0">
                <a:latin typeface="+mj-lt"/>
              </a:rPr>
              <a:t>GameObject</a:t>
            </a:r>
            <a:r>
              <a:rPr lang="en-US" altLang="ko-KR" sz="1200" dirty="0" smtClean="0">
                <a:latin typeface="+mj-lt"/>
              </a:rPr>
              <a:t> – UI – Image</a:t>
            </a:r>
            <a:r>
              <a:rPr lang="ko-KR" altLang="en-US" sz="1200" dirty="0" smtClean="0">
                <a:latin typeface="+mj-lt"/>
              </a:rPr>
              <a:t>로 배경을 생성합니다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1907704" y="1592796"/>
            <a:ext cx="958277" cy="9001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모서리가 둥근 직사각형 7"/>
          <p:cNvSpPr/>
          <p:nvPr/>
        </p:nvSpPr>
        <p:spPr>
          <a:xfrm>
            <a:off x="5940152" y="5157192"/>
            <a:ext cx="540060" cy="25202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0511580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err="1">
                <a:solidFill>
                  <a:srgbClr val="1CCAB9"/>
                </a:solidFill>
                <a:latin typeface="+mn-ea"/>
              </a:rPr>
              <a:t>메뉴바</a:t>
            </a:r>
            <a:r>
              <a:rPr lang="ko-KR" altLang="en-US" sz="3400" b="1" dirty="0">
                <a:solidFill>
                  <a:srgbClr val="1CCAB9"/>
                </a:solidFill>
                <a:latin typeface="+mn-ea"/>
              </a:rPr>
              <a:t> 만들기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2831" y="1448780"/>
            <a:ext cx="2389278" cy="122413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22831" y="1171781"/>
            <a:ext cx="34013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</a:t>
            </a:r>
            <a:r>
              <a:rPr lang="ko-KR" altLang="en-US" sz="1200" dirty="0" smtClean="0">
                <a:latin typeface="+mj-lt"/>
              </a:rPr>
              <a:t>이미지의 이름을 </a:t>
            </a:r>
            <a:r>
              <a:rPr lang="en-US" altLang="ko-KR" sz="1200" dirty="0" err="1" smtClean="0">
                <a:latin typeface="+mj-lt"/>
              </a:rPr>
              <a:t>BackGround</a:t>
            </a:r>
            <a:r>
              <a:rPr lang="ko-KR" altLang="en-US" sz="1200" dirty="0" smtClean="0">
                <a:latin typeface="+mj-lt"/>
              </a:rPr>
              <a:t>로 변경합니다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283968" y="2132856"/>
            <a:ext cx="2495550" cy="28575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283968" y="1855857"/>
            <a:ext cx="45320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</a:t>
            </a:r>
            <a:r>
              <a:rPr lang="ko-KR" altLang="en-US" sz="1200" dirty="0" smtClean="0">
                <a:latin typeface="+mj-lt"/>
              </a:rPr>
              <a:t>이미지의 앵커에서 </a:t>
            </a:r>
            <a:r>
              <a:rPr lang="ko-KR" altLang="en-US" sz="1200" dirty="0" err="1" smtClean="0">
                <a:latin typeface="+mj-lt"/>
              </a:rPr>
              <a:t>알트키를</a:t>
            </a:r>
            <a:r>
              <a:rPr lang="ko-KR" altLang="en-US" sz="1200" dirty="0" smtClean="0">
                <a:latin typeface="+mj-lt"/>
              </a:rPr>
              <a:t> </a:t>
            </a:r>
            <a:r>
              <a:rPr lang="ko-KR" altLang="en-US" sz="1200" dirty="0" err="1" smtClean="0">
                <a:latin typeface="+mj-lt"/>
              </a:rPr>
              <a:t>누른채</a:t>
            </a:r>
            <a:r>
              <a:rPr lang="ko-KR" altLang="en-US" sz="1200" dirty="0" smtClean="0">
                <a:latin typeface="+mj-lt"/>
              </a:rPr>
              <a:t> 전체 확대를 클릭합니다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6300192" y="4473116"/>
            <a:ext cx="479326" cy="51724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27584" y="4653136"/>
            <a:ext cx="2084525" cy="178435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28443" y="4191471"/>
            <a:ext cx="23679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3. </a:t>
            </a:r>
            <a:r>
              <a:rPr lang="ko-KR" altLang="en-US" sz="1200" dirty="0" smtClean="0">
                <a:latin typeface="+mj-lt"/>
              </a:rPr>
              <a:t>메뉴 버튼을 하나 생성해주고</a:t>
            </a:r>
            <a:endParaRPr lang="en-US" altLang="ko-KR" sz="1200" dirty="0" smtClean="0">
              <a:latin typeface="+mj-lt"/>
            </a:endParaRPr>
          </a:p>
          <a:p>
            <a:r>
              <a:rPr lang="en-US" altLang="ko-KR" sz="1200" dirty="0">
                <a:latin typeface="+mj-lt"/>
              </a:rPr>
              <a:t> </a:t>
            </a:r>
            <a:r>
              <a:rPr lang="en-US" altLang="ko-KR" sz="1200" dirty="0" smtClean="0">
                <a:latin typeface="+mj-lt"/>
              </a:rPr>
              <a:t>  </a:t>
            </a:r>
            <a:r>
              <a:rPr lang="ko-KR" altLang="en-US" sz="1200" dirty="0" smtClean="0">
                <a:latin typeface="+mj-lt"/>
              </a:rPr>
              <a:t>이름을 </a:t>
            </a:r>
            <a:r>
              <a:rPr lang="en-US" altLang="ko-KR" sz="1200" dirty="0" smtClean="0">
                <a:latin typeface="+mj-lt"/>
              </a:rPr>
              <a:t>Menu</a:t>
            </a:r>
            <a:r>
              <a:rPr lang="ko-KR" altLang="en-US" sz="1200" dirty="0" smtClean="0">
                <a:latin typeface="+mj-lt"/>
              </a:rPr>
              <a:t>로 변경합니다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827584" y="2132856"/>
            <a:ext cx="1368152" cy="1800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1115616" y="5733256"/>
            <a:ext cx="648072" cy="36004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6669351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err="1">
                <a:solidFill>
                  <a:srgbClr val="1CCAB9"/>
                </a:solidFill>
                <a:latin typeface="+mn-ea"/>
              </a:rPr>
              <a:t>메뉴바</a:t>
            </a:r>
            <a:r>
              <a:rPr lang="ko-KR" altLang="en-US" sz="3400" b="1" dirty="0">
                <a:solidFill>
                  <a:srgbClr val="1CCAB9"/>
                </a:solidFill>
                <a:latin typeface="+mn-ea"/>
              </a:rPr>
              <a:t> 만들기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01661" y="1623667"/>
            <a:ext cx="2495550" cy="28575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01661" y="1340768"/>
            <a:ext cx="58499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Button</a:t>
            </a:r>
            <a:r>
              <a:rPr lang="ko-KR" altLang="en-US" sz="1200" dirty="0" smtClean="0">
                <a:latin typeface="+mj-lt"/>
              </a:rPr>
              <a:t>을 좌측 상단에 위치하도록 배치해 줍니다</a:t>
            </a:r>
            <a:r>
              <a:rPr lang="en-US" altLang="ko-KR" sz="1200" dirty="0" smtClean="0">
                <a:latin typeface="+mj-lt"/>
              </a:rPr>
              <a:t>.(</a:t>
            </a:r>
            <a:r>
              <a:rPr lang="ko-KR" altLang="en-US" sz="1200" dirty="0" smtClean="0">
                <a:latin typeface="+mj-lt"/>
              </a:rPr>
              <a:t>앵커를 </a:t>
            </a:r>
            <a:r>
              <a:rPr lang="ko-KR" altLang="en-US" sz="1200" dirty="0" err="1" smtClean="0">
                <a:latin typeface="+mj-lt"/>
              </a:rPr>
              <a:t>알트키를</a:t>
            </a:r>
            <a:r>
              <a:rPr lang="ko-KR" altLang="en-US" sz="1200" dirty="0" smtClean="0">
                <a:latin typeface="+mj-lt"/>
              </a:rPr>
              <a:t> </a:t>
            </a:r>
            <a:r>
              <a:rPr lang="ko-KR" altLang="en-US" sz="1200" dirty="0" err="1" smtClean="0">
                <a:latin typeface="+mj-lt"/>
              </a:rPr>
              <a:t>누른채</a:t>
            </a:r>
            <a:r>
              <a:rPr lang="ko-KR" altLang="en-US" sz="1200" dirty="0" smtClean="0">
                <a:latin typeface="+mj-lt"/>
              </a:rPr>
              <a:t> 클릭</a:t>
            </a:r>
            <a:r>
              <a:rPr lang="en-US" altLang="ko-KR" sz="1200" dirty="0" smtClean="0">
                <a:latin typeface="+mj-lt"/>
              </a:rPr>
              <a:t>)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1485737" y="2631779"/>
            <a:ext cx="432048" cy="46805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981287" y="2556484"/>
            <a:ext cx="4166383" cy="118813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981287" y="2288127"/>
            <a:ext cx="41331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 </a:t>
            </a:r>
            <a:r>
              <a:rPr lang="ko-KR" altLang="en-US" sz="1200" dirty="0" smtClean="0">
                <a:latin typeface="+mj-lt"/>
              </a:rPr>
              <a:t>버튼의 </a:t>
            </a:r>
            <a:r>
              <a:rPr lang="en-US" altLang="ko-KR" sz="1200" dirty="0" smtClean="0">
                <a:latin typeface="+mj-lt"/>
              </a:rPr>
              <a:t>Inspector</a:t>
            </a:r>
            <a:r>
              <a:rPr lang="ko-KR" altLang="en-US" sz="1200" dirty="0" smtClean="0">
                <a:latin typeface="+mj-lt"/>
              </a:rPr>
              <a:t>의 </a:t>
            </a:r>
            <a:r>
              <a:rPr lang="ko-KR" altLang="en-US" sz="1200" dirty="0" err="1" smtClean="0">
                <a:latin typeface="+mj-lt"/>
              </a:rPr>
              <a:t>설정값을</a:t>
            </a:r>
            <a:r>
              <a:rPr lang="ko-KR" altLang="en-US" sz="1200" dirty="0" smtClean="0">
                <a:latin typeface="+mj-lt"/>
              </a:rPr>
              <a:t> 아래와 같이 변경합니다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4049605" y="2587625"/>
            <a:ext cx="792088" cy="53141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5421447" y="2578807"/>
            <a:ext cx="792088" cy="53141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5422814" y="3141543"/>
            <a:ext cx="792088" cy="53141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4049605" y="3105186"/>
            <a:ext cx="792088" cy="53141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981287" y="4545124"/>
            <a:ext cx="2389666" cy="128547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981287" y="4252312"/>
            <a:ext cx="33201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3. Menu</a:t>
            </a:r>
            <a:r>
              <a:rPr lang="ko-KR" altLang="en-US" sz="1200" dirty="0" smtClean="0">
                <a:latin typeface="+mj-lt"/>
              </a:rPr>
              <a:t>의 텍스트를 아래와 같이 변경합니다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3981287" y="4869160"/>
            <a:ext cx="734729" cy="75608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94242221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err="1">
                <a:solidFill>
                  <a:srgbClr val="1CCAB9"/>
                </a:solidFill>
                <a:latin typeface="+mn-ea"/>
              </a:rPr>
              <a:t>메뉴바</a:t>
            </a:r>
            <a:r>
              <a:rPr lang="ko-KR" altLang="en-US" sz="3400" b="1" dirty="0">
                <a:solidFill>
                  <a:srgbClr val="1CCAB9"/>
                </a:solidFill>
                <a:latin typeface="+mn-ea"/>
              </a:rPr>
              <a:t> 만들기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18093" y="1520788"/>
            <a:ext cx="4305300" cy="24479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18093" y="1244440"/>
            <a:ext cx="42049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</a:t>
            </a:r>
            <a:r>
              <a:rPr lang="en-US" altLang="ko-KR" sz="1200" dirty="0" err="1" smtClean="0">
                <a:latin typeface="+mj-lt"/>
              </a:rPr>
              <a:t>MenuBar</a:t>
            </a:r>
            <a:r>
              <a:rPr lang="en-US" altLang="ko-KR" sz="1200" dirty="0" smtClean="0">
                <a:latin typeface="+mj-lt"/>
              </a:rPr>
              <a:t> </a:t>
            </a:r>
            <a:r>
              <a:rPr lang="ko-KR" altLang="en-US" sz="1200" dirty="0" smtClean="0">
                <a:latin typeface="+mj-lt"/>
              </a:rPr>
              <a:t>배경을 만들기 위해 </a:t>
            </a:r>
            <a:r>
              <a:rPr lang="en-US" altLang="ko-KR" sz="1200" dirty="0" smtClean="0">
                <a:latin typeface="+mj-lt"/>
              </a:rPr>
              <a:t>Image</a:t>
            </a:r>
            <a:r>
              <a:rPr lang="ko-KR" altLang="en-US" sz="1200" dirty="0" smtClean="0">
                <a:latin typeface="+mj-lt"/>
              </a:rPr>
              <a:t>를 하나 생성합니다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506425" y="3609020"/>
            <a:ext cx="540060" cy="25202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44108" y="1520788"/>
            <a:ext cx="1679947" cy="143160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544108" y="1243789"/>
            <a:ext cx="25122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</a:t>
            </a:r>
            <a:r>
              <a:rPr lang="ko-KR" altLang="en-US" sz="1200" dirty="0" smtClean="0">
                <a:latin typeface="+mj-lt"/>
              </a:rPr>
              <a:t>이름을 </a:t>
            </a:r>
            <a:r>
              <a:rPr lang="en-US" altLang="ko-KR" sz="1200" dirty="0" err="1" smtClean="0">
                <a:latin typeface="+mj-lt"/>
              </a:rPr>
              <a:t>MenuBar</a:t>
            </a:r>
            <a:r>
              <a:rPr lang="ko-KR" altLang="en-US" sz="1200" dirty="0" smtClean="0">
                <a:latin typeface="+mj-lt"/>
              </a:rPr>
              <a:t>로 변경합니다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5940152" y="2312876"/>
            <a:ext cx="864096" cy="36004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560784" y="3609020"/>
            <a:ext cx="2495550" cy="28575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558894" y="3326504"/>
            <a:ext cx="24561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+mj-lt"/>
              </a:rPr>
              <a:t>4</a:t>
            </a:r>
            <a:r>
              <a:rPr lang="en-US" altLang="ko-KR" sz="1200" dirty="0" smtClean="0">
                <a:latin typeface="+mj-lt"/>
              </a:rPr>
              <a:t>. </a:t>
            </a:r>
            <a:r>
              <a:rPr lang="ko-KR" altLang="en-US" sz="1200" dirty="0" smtClean="0">
                <a:latin typeface="+mj-lt"/>
              </a:rPr>
              <a:t>왼쪽 수직 확대 정렬을 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6228184" y="5985284"/>
            <a:ext cx="468052" cy="48123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30024" y="4797152"/>
            <a:ext cx="2676525" cy="92392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530024" y="4520153"/>
            <a:ext cx="24080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3. Width</a:t>
            </a:r>
            <a:r>
              <a:rPr lang="ko-KR" altLang="en-US" sz="1200" dirty="0" smtClean="0">
                <a:latin typeface="+mj-lt"/>
              </a:rPr>
              <a:t>를 </a:t>
            </a:r>
            <a:r>
              <a:rPr lang="en-US" altLang="ko-KR" sz="1200" dirty="0" smtClean="0">
                <a:latin typeface="+mj-lt"/>
              </a:rPr>
              <a:t>200</a:t>
            </a:r>
            <a:r>
              <a:rPr lang="ko-KR" altLang="en-US" sz="1200" dirty="0" smtClean="0">
                <a:latin typeface="+mj-lt"/>
              </a:rPr>
              <a:t>으로 설정합니다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0623744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프로젝트 생성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22260" y="1124744"/>
            <a:ext cx="8368147" cy="4860540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6120172" y="1808820"/>
            <a:ext cx="612068" cy="28803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9958423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err="1">
                <a:solidFill>
                  <a:srgbClr val="1CCAB9"/>
                </a:solidFill>
                <a:latin typeface="+mn-ea"/>
              </a:rPr>
              <a:t>메뉴바</a:t>
            </a:r>
            <a:r>
              <a:rPr lang="ko-KR" altLang="en-US" sz="3400" b="1" dirty="0">
                <a:solidFill>
                  <a:srgbClr val="1CCAB9"/>
                </a:solidFill>
                <a:latin typeface="+mn-ea"/>
              </a:rPr>
              <a:t> 만들기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18093" y="1521439"/>
            <a:ext cx="3810000" cy="11906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18093" y="1244440"/>
            <a:ext cx="25010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</a:t>
            </a:r>
            <a:r>
              <a:rPr lang="ko-KR" altLang="en-US" sz="1200" dirty="0" smtClean="0">
                <a:latin typeface="+mj-lt"/>
              </a:rPr>
              <a:t>색상을 검은색으로 변경합니다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103948" y="1916832"/>
            <a:ext cx="224145" cy="19991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149267" y="1525395"/>
            <a:ext cx="1514475" cy="92392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149267" y="1244440"/>
            <a:ext cx="29113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</a:t>
            </a:r>
            <a:r>
              <a:rPr lang="en-US" altLang="ko-KR" sz="1200" dirty="0" err="1" smtClean="0">
                <a:latin typeface="+mj-lt"/>
              </a:rPr>
              <a:t>MenuBar</a:t>
            </a:r>
            <a:r>
              <a:rPr lang="en-US" altLang="ko-KR" sz="1200" dirty="0" smtClean="0">
                <a:latin typeface="+mj-lt"/>
              </a:rPr>
              <a:t> C# </a:t>
            </a:r>
            <a:r>
              <a:rPr lang="ko-KR" altLang="en-US" sz="1200" dirty="0" smtClean="0">
                <a:latin typeface="+mj-lt"/>
              </a:rPr>
              <a:t>스크립트를 생성합니다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5832140" y="1521439"/>
            <a:ext cx="831602" cy="92788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59632" y="3389331"/>
            <a:ext cx="6391275" cy="287655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259632" y="3112332"/>
            <a:ext cx="21932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3. </a:t>
            </a:r>
            <a:r>
              <a:rPr lang="ko-KR" altLang="en-US" sz="1200" dirty="0" smtClean="0">
                <a:latin typeface="+mj-lt"/>
              </a:rPr>
              <a:t>아래의 코드를 입력합니다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1511660" y="4221088"/>
            <a:ext cx="6139247" cy="194421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401144365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err="1">
                <a:solidFill>
                  <a:srgbClr val="1CCAB9"/>
                </a:solidFill>
                <a:latin typeface="+mn-ea"/>
              </a:rPr>
              <a:t>메뉴바</a:t>
            </a:r>
            <a:r>
              <a:rPr lang="ko-KR" altLang="en-US" sz="3400" b="1" dirty="0">
                <a:solidFill>
                  <a:srgbClr val="1CCAB9"/>
                </a:solidFill>
                <a:latin typeface="+mn-ea"/>
              </a:rPr>
              <a:t> 만들기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35696" y="1880828"/>
            <a:ext cx="2052228" cy="96242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835696" y="1603829"/>
            <a:ext cx="40222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</a:t>
            </a:r>
            <a:r>
              <a:rPr lang="en-US" altLang="ko-KR" sz="1200" dirty="0" err="1" smtClean="0">
                <a:latin typeface="+mj-lt"/>
              </a:rPr>
              <a:t>MenuBar</a:t>
            </a:r>
            <a:r>
              <a:rPr lang="en-US" altLang="ko-KR" sz="1200" dirty="0" smtClean="0">
                <a:latin typeface="+mj-lt"/>
              </a:rPr>
              <a:t>  </a:t>
            </a:r>
            <a:r>
              <a:rPr lang="ko-KR" altLang="en-US" sz="1200" dirty="0" smtClean="0">
                <a:latin typeface="+mj-lt"/>
              </a:rPr>
              <a:t>스크립트를 </a:t>
            </a:r>
            <a:r>
              <a:rPr lang="en-US" altLang="ko-KR" sz="1200" dirty="0" smtClean="0">
                <a:latin typeface="+mj-lt"/>
              </a:rPr>
              <a:t>Menu </a:t>
            </a:r>
            <a:r>
              <a:rPr lang="ko-KR" altLang="en-US" sz="1200" dirty="0" smtClean="0">
                <a:latin typeface="+mj-lt"/>
              </a:rPr>
              <a:t>버튼에 끌어다 놓습니다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917495" y="1909802"/>
            <a:ext cx="1657350" cy="933450"/>
          </a:xfrm>
          <a:prstGeom prst="rect">
            <a:avLst/>
          </a:prstGeom>
        </p:spPr>
      </p:pic>
      <p:sp>
        <p:nvSpPr>
          <p:cNvPr id="15" name="모서리가 둥근 직사각형 14"/>
          <p:cNvSpPr/>
          <p:nvPr/>
        </p:nvSpPr>
        <p:spPr>
          <a:xfrm>
            <a:off x="5746170" y="1909802"/>
            <a:ext cx="683493" cy="79846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2109183" y="2456241"/>
            <a:ext cx="752627" cy="28803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구부러진 연결선 17"/>
          <p:cNvCxnSpPr>
            <a:stCxn id="15" idx="2"/>
            <a:endCxn id="16" idx="2"/>
          </p:cNvCxnSpPr>
          <p:nvPr/>
        </p:nvCxnSpPr>
        <p:spPr>
          <a:xfrm rot="5400000">
            <a:off x="4268705" y="925061"/>
            <a:ext cx="36004" cy="3602420"/>
          </a:xfrm>
          <a:prstGeom prst="curvedConnector3">
            <a:avLst>
              <a:gd name="adj1" fmla="val 734929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9" name="그림 1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829856" y="4364453"/>
            <a:ext cx="3857625" cy="962025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840434" y="4087453"/>
            <a:ext cx="67233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Menu </a:t>
            </a:r>
            <a:r>
              <a:rPr lang="ko-KR" altLang="en-US" sz="1200" dirty="0" smtClean="0">
                <a:latin typeface="+mj-lt"/>
              </a:rPr>
              <a:t>버튼의 </a:t>
            </a:r>
            <a:r>
              <a:rPr lang="en-US" altLang="ko-KR" sz="1200" dirty="0" smtClean="0">
                <a:latin typeface="+mj-lt"/>
              </a:rPr>
              <a:t>On Click()</a:t>
            </a:r>
            <a:r>
              <a:rPr lang="ko-KR" altLang="en-US" sz="1200" dirty="0" smtClean="0">
                <a:latin typeface="+mj-lt"/>
              </a:rPr>
              <a:t>에 </a:t>
            </a:r>
            <a:r>
              <a:rPr lang="en-US" altLang="ko-KR" sz="1200" dirty="0" smtClean="0">
                <a:latin typeface="+mj-lt"/>
              </a:rPr>
              <a:t>Menu </a:t>
            </a:r>
            <a:r>
              <a:rPr lang="ko-KR" altLang="en-US" sz="1200" dirty="0" smtClean="0">
                <a:latin typeface="+mj-lt"/>
              </a:rPr>
              <a:t>오브젝트를 등록하고</a:t>
            </a:r>
            <a:r>
              <a:rPr lang="en-US" altLang="ko-KR" sz="1200" dirty="0" smtClean="0">
                <a:latin typeface="+mj-lt"/>
              </a:rPr>
              <a:t>, </a:t>
            </a:r>
            <a:r>
              <a:rPr lang="ko-KR" altLang="en-US" sz="1200" dirty="0" smtClean="0">
                <a:latin typeface="+mj-lt"/>
              </a:rPr>
              <a:t>클릭으로 </a:t>
            </a:r>
            <a:r>
              <a:rPr lang="en-US" altLang="ko-KR" sz="1200" dirty="0" err="1" smtClean="0">
                <a:latin typeface="+mj-lt"/>
              </a:rPr>
              <a:t>onClick</a:t>
            </a:r>
            <a:r>
              <a:rPr lang="en-US" altLang="ko-KR" sz="1200" dirty="0" smtClean="0">
                <a:latin typeface="+mj-lt"/>
              </a:rPr>
              <a:t> </a:t>
            </a:r>
            <a:r>
              <a:rPr lang="ko-KR" altLang="en-US" sz="1200" dirty="0" smtClean="0">
                <a:latin typeface="+mj-lt"/>
              </a:rPr>
              <a:t>함수를 등록합니다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3095836" y="4617132"/>
            <a:ext cx="2520280" cy="28803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모서리가 둥근 직사각형 21"/>
          <p:cNvSpPr/>
          <p:nvPr/>
        </p:nvSpPr>
        <p:spPr>
          <a:xfrm>
            <a:off x="1943708" y="4869160"/>
            <a:ext cx="1116124" cy="1800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46867139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err="1">
                <a:solidFill>
                  <a:srgbClr val="1CCAB9"/>
                </a:solidFill>
                <a:latin typeface="+mn-ea"/>
              </a:rPr>
              <a:t>메뉴바</a:t>
            </a:r>
            <a:r>
              <a:rPr lang="ko-KR" altLang="en-US" sz="3400" b="1" dirty="0">
                <a:solidFill>
                  <a:srgbClr val="1CCAB9"/>
                </a:solidFill>
                <a:latin typeface="+mn-ea"/>
              </a:rPr>
              <a:t> 만들기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11560" y="1520788"/>
            <a:ext cx="3401097" cy="424960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13983" y="1243789"/>
            <a:ext cx="19896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MENU </a:t>
            </a:r>
            <a:r>
              <a:rPr lang="ko-KR" altLang="en-US" sz="1200" dirty="0" smtClean="0">
                <a:latin typeface="+mj-lt"/>
              </a:rPr>
              <a:t>버튼을 클릭하면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040052" y="1520788"/>
            <a:ext cx="2114308" cy="443036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005585" y="1243789"/>
            <a:ext cx="32800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</a:t>
            </a:r>
            <a:r>
              <a:rPr lang="ko-KR" altLang="en-US" sz="1200" dirty="0" smtClean="0">
                <a:latin typeface="+mj-lt"/>
              </a:rPr>
              <a:t>아래와 같이 검은 이미지가 나오게 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611560" y="1520788"/>
            <a:ext cx="972108" cy="43204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61555516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2816900" y="2299064"/>
            <a:ext cx="5797073" cy="103998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altLang="ko-KR" sz="3600" b="1" spc="-50" dirty="0" smtClean="0">
                <a:solidFill>
                  <a:schemeClr val="bg1"/>
                </a:solidFill>
                <a:latin typeface="+mn-ea"/>
              </a:rPr>
              <a:t>FINAL REPORT</a:t>
            </a:r>
          </a:p>
          <a:p>
            <a:pPr>
              <a:lnSpc>
                <a:spcPct val="90000"/>
              </a:lnSpc>
            </a:pPr>
            <a:r>
              <a:rPr lang="ko-KR" altLang="en-US" sz="3600" b="1" spc="-50" dirty="0" smtClean="0">
                <a:solidFill>
                  <a:srgbClr val="1CCAB9"/>
                </a:solidFill>
                <a:latin typeface="+mn-ea"/>
              </a:rPr>
              <a:t>종료 버튼 만들기</a:t>
            </a:r>
            <a:endParaRPr lang="en-US" altLang="ko-KR" sz="3600" b="1" spc="-50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413429" y="2417650"/>
            <a:ext cx="943206" cy="776307"/>
          </a:xfrm>
          <a:prstGeom prst="rect">
            <a:avLst/>
          </a:prstGeom>
          <a:noFill/>
        </p:spPr>
        <p:txBody>
          <a:bodyPr wrap="none" lIns="36000" tIns="36000" rIns="36000" rtlCol="0" anchor="ctr">
            <a:noAutofit/>
            <a:scene3d>
              <a:camera prst="orthographicFront"/>
              <a:lightRig rig="threePt" dir="t"/>
            </a:scene3d>
            <a:sp3d contourW="50800">
              <a:bevelT w="1270" h="50800"/>
              <a:contourClr>
                <a:schemeClr val="bg1"/>
              </a:contourClr>
            </a:sp3d>
          </a:bodyPr>
          <a:lstStyle/>
          <a:p>
            <a:pPr algn="ctr">
              <a:spcAft>
                <a:spcPts val="1000"/>
              </a:spcAft>
              <a:buClr>
                <a:srgbClr val="977399"/>
              </a:buClr>
            </a:pPr>
            <a:r>
              <a:rPr lang="en-US" altLang="ko-KR" sz="6600" spc="-5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4</a:t>
            </a:r>
            <a:endParaRPr lang="en-US" altLang="ko-KR" sz="6600" spc="-50" dirty="0" smtClean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7080235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종료 버튼 만들기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47564" y="1484784"/>
            <a:ext cx="3943350" cy="279082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2831" y="1484784"/>
            <a:ext cx="3943350" cy="279082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22831" y="1207785"/>
            <a:ext cx="42742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</a:t>
            </a:r>
            <a:r>
              <a:rPr lang="en-US" altLang="ko-KR" sz="1200" dirty="0" err="1" smtClean="0">
                <a:latin typeface="+mj-lt"/>
              </a:rPr>
              <a:t>GameObject</a:t>
            </a:r>
            <a:r>
              <a:rPr lang="en-US" altLang="ko-KR" sz="1200" dirty="0" smtClean="0">
                <a:latin typeface="+mj-lt"/>
              </a:rPr>
              <a:t> – UI – Button </a:t>
            </a:r>
            <a:r>
              <a:rPr lang="ko-KR" altLang="en-US" sz="1200" dirty="0" smtClean="0">
                <a:latin typeface="+mj-lt"/>
              </a:rPr>
              <a:t>으로 버튼을 하나 생성합니다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3527884" y="4005064"/>
            <a:ext cx="491441" cy="27054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08104" y="1484784"/>
            <a:ext cx="2628292" cy="259204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508104" y="1023119"/>
            <a:ext cx="32271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</a:t>
            </a:r>
            <a:r>
              <a:rPr lang="ko-KR" altLang="en-US" sz="1200" dirty="0" smtClean="0">
                <a:latin typeface="+mj-lt"/>
              </a:rPr>
              <a:t>만들어진 버튼의 이름을 </a:t>
            </a:r>
            <a:r>
              <a:rPr lang="en-US" altLang="ko-KR" sz="1200" dirty="0" smtClean="0">
                <a:latin typeface="+mj-lt"/>
              </a:rPr>
              <a:t>Exit</a:t>
            </a:r>
            <a:r>
              <a:rPr lang="ko-KR" altLang="en-US" sz="1200" dirty="0" smtClean="0">
                <a:latin typeface="+mj-lt"/>
              </a:rPr>
              <a:t>로 변경하고</a:t>
            </a:r>
            <a:endParaRPr lang="en-US" altLang="ko-KR" sz="1200" dirty="0" smtClean="0">
              <a:latin typeface="+mj-lt"/>
            </a:endParaRPr>
          </a:p>
          <a:p>
            <a:r>
              <a:rPr lang="en-US" altLang="ko-KR" sz="1200" dirty="0">
                <a:latin typeface="+mj-lt"/>
              </a:rPr>
              <a:t> </a:t>
            </a:r>
            <a:r>
              <a:rPr lang="en-US" altLang="ko-KR" sz="1200" dirty="0" smtClean="0">
                <a:latin typeface="+mj-lt"/>
              </a:rPr>
              <a:t>  </a:t>
            </a:r>
            <a:r>
              <a:rPr lang="en-US" altLang="ko-KR" sz="1200" dirty="0" err="1" smtClean="0">
                <a:latin typeface="+mj-lt"/>
              </a:rPr>
              <a:t>MenuBar</a:t>
            </a:r>
            <a:r>
              <a:rPr lang="en-US" altLang="ko-KR" sz="1200" dirty="0" smtClean="0">
                <a:latin typeface="+mj-lt"/>
              </a:rPr>
              <a:t> </a:t>
            </a:r>
            <a:r>
              <a:rPr lang="ko-KR" altLang="en-US" sz="1200" dirty="0" smtClean="0">
                <a:latin typeface="+mj-lt"/>
              </a:rPr>
              <a:t>이미지 아래에 끌어다 놓습니다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6192180" y="3140968"/>
            <a:ext cx="929506" cy="32403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6180191" y="2830180"/>
            <a:ext cx="929506" cy="32403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구부러진 연결선 14"/>
          <p:cNvCxnSpPr>
            <a:stCxn id="12" idx="1"/>
            <a:endCxn id="13" idx="1"/>
          </p:cNvCxnSpPr>
          <p:nvPr/>
        </p:nvCxnSpPr>
        <p:spPr>
          <a:xfrm rot="10800000">
            <a:off x="6180192" y="2992198"/>
            <a:ext cx="11989" cy="310788"/>
          </a:xfrm>
          <a:prstGeom prst="curvedConnector3">
            <a:avLst>
              <a:gd name="adj1" fmla="val 2006748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6" name="그림 1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965019" y="4977172"/>
            <a:ext cx="2556284" cy="1153106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2965019" y="4737274"/>
            <a:ext cx="27679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3. Button</a:t>
            </a:r>
            <a:r>
              <a:rPr lang="ko-KR" altLang="en-US" sz="1200" dirty="0" smtClean="0">
                <a:latin typeface="+mj-lt"/>
              </a:rPr>
              <a:t>의 </a:t>
            </a:r>
            <a:r>
              <a:rPr lang="en-US" altLang="ko-KR" sz="1200" dirty="0" smtClean="0">
                <a:latin typeface="+mj-lt"/>
              </a:rPr>
              <a:t>Text</a:t>
            </a:r>
            <a:r>
              <a:rPr lang="ko-KR" altLang="en-US" sz="1200" dirty="0" smtClean="0">
                <a:latin typeface="+mj-lt"/>
              </a:rPr>
              <a:t>를 </a:t>
            </a:r>
            <a:r>
              <a:rPr lang="en-US" altLang="ko-KR" sz="1200" dirty="0" smtClean="0">
                <a:latin typeface="+mj-lt"/>
              </a:rPr>
              <a:t>Exit</a:t>
            </a:r>
            <a:r>
              <a:rPr lang="ko-KR" altLang="en-US" sz="1200" dirty="0" smtClean="0">
                <a:latin typeface="+mj-lt"/>
              </a:rPr>
              <a:t>로 변경합니다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3059832" y="5421126"/>
            <a:ext cx="864096" cy="60016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3525368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종료 버튼 만들기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2831" y="1520788"/>
            <a:ext cx="2495550" cy="28575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22831" y="1243789"/>
            <a:ext cx="45371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Button</a:t>
            </a:r>
            <a:r>
              <a:rPr lang="ko-KR" altLang="en-US" sz="1200" dirty="0" smtClean="0">
                <a:latin typeface="+mj-lt"/>
              </a:rPr>
              <a:t>의 앵커를 </a:t>
            </a:r>
            <a:r>
              <a:rPr lang="ko-KR" altLang="en-US" sz="1200" dirty="0" err="1" smtClean="0">
                <a:latin typeface="+mj-lt"/>
              </a:rPr>
              <a:t>알트키를</a:t>
            </a:r>
            <a:r>
              <a:rPr lang="ko-KR" altLang="en-US" sz="1200" dirty="0" smtClean="0">
                <a:latin typeface="+mj-lt"/>
              </a:rPr>
              <a:t> </a:t>
            </a:r>
            <a:r>
              <a:rPr lang="ko-KR" altLang="en-US" sz="1200" dirty="0" err="1" smtClean="0">
                <a:latin typeface="+mj-lt"/>
              </a:rPr>
              <a:t>누른채</a:t>
            </a:r>
            <a:r>
              <a:rPr lang="ko-KR" altLang="en-US" sz="1200" dirty="0" smtClean="0">
                <a:latin typeface="+mj-lt"/>
              </a:rPr>
              <a:t> 왼쪽 하단으로 배치합니다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223628" y="3320988"/>
            <a:ext cx="432048" cy="54006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292080" y="1520788"/>
            <a:ext cx="3062764" cy="1134933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5292080" y="1243789"/>
            <a:ext cx="32260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</a:t>
            </a:r>
            <a:r>
              <a:rPr lang="en-US" altLang="ko-KR" sz="1200" dirty="0" err="1" smtClean="0">
                <a:latin typeface="+mj-lt"/>
              </a:rPr>
              <a:t>Pos</a:t>
            </a:r>
            <a:r>
              <a:rPr lang="en-US" altLang="ko-KR" sz="1200" dirty="0" smtClean="0">
                <a:latin typeface="+mj-lt"/>
              </a:rPr>
              <a:t> X</a:t>
            </a:r>
            <a:r>
              <a:rPr lang="ko-KR" altLang="en-US" sz="1200" dirty="0" smtClean="0">
                <a:latin typeface="+mj-lt"/>
              </a:rPr>
              <a:t>를 </a:t>
            </a:r>
            <a:r>
              <a:rPr lang="en-US" altLang="ko-KR" sz="1200" dirty="0" smtClean="0">
                <a:latin typeface="+mj-lt"/>
              </a:rPr>
              <a:t>100, </a:t>
            </a:r>
            <a:r>
              <a:rPr lang="en-US" altLang="ko-KR" sz="1200" dirty="0" err="1" smtClean="0">
                <a:latin typeface="+mj-lt"/>
              </a:rPr>
              <a:t>Pos</a:t>
            </a:r>
            <a:r>
              <a:rPr lang="en-US" altLang="ko-KR" sz="1200" dirty="0" smtClean="0">
                <a:latin typeface="+mj-lt"/>
              </a:rPr>
              <a:t> Y</a:t>
            </a:r>
            <a:r>
              <a:rPr lang="ko-KR" altLang="en-US" sz="1200" dirty="0" smtClean="0">
                <a:latin typeface="+mj-lt"/>
              </a:rPr>
              <a:t>를 </a:t>
            </a:r>
            <a:r>
              <a:rPr lang="en-US" altLang="ko-KR" sz="1200" dirty="0" smtClean="0">
                <a:latin typeface="+mj-lt"/>
              </a:rPr>
              <a:t>30</a:t>
            </a:r>
            <a:r>
              <a:rPr lang="ko-KR" altLang="en-US" sz="1200" dirty="0" smtClean="0">
                <a:latin typeface="+mj-lt"/>
              </a:rPr>
              <a:t>으로 변경합니다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292080" y="3320988"/>
            <a:ext cx="3041259" cy="1395747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5288753" y="3043989"/>
            <a:ext cx="29950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3. </a:t>
            </a:r>
            <a:r>
              <a:rPr lang="en-US" altLang="ko-KR" sz="1200" dirty="0" err="1" smtClean="0">
                <a:latin typeface="+mj-lt"/>
              </a:rPr>
              <a:t>ExitButton</a:t>
            </a:r>
            <a:r>
              <a:rPr lang="en-US" altLang="ko-KR" sz="1200" dirty="0" smtClean="0">
                <a:latin typeface="+mj-lt"/>
              </a:rPr>
              <a:t> C# </a:t>
            </a:r>
            <a:r>
              <a:rPr lang="ko-KR" altLang="en-US" sz="1200" dirty="0" smtClean="0">
                <a:latin typeface="+mj-lt"/>
              </a:rPr>
              <a:t>스크립트를 생성합니다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5400092" y="1520788"/>
            <a:ext cx="684076" cy="54006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6732240" y="1520788"/>
            <a:ext cx="720080" cy="49157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모서리가 둥근 직사각형 23"/>
          <p:cNvSpPr/>
          <p:nvPr/>
        </p:nvSpPr>
        <p:spPr>
          <a:xfrm>
            <a:off x="6192180" y="3320988"/>
            <a:ext cx="1141489" cy="126014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70606" y="4905164"/>
            <a:ext cx="3181350" cy="1695450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1770606" y="4628165"/>
            <a:ext cx="21932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4. </a:t>
            </a:r>
            <a:r>
              <a:rPr lang="ko-KR" altLang="en-US" sz="1200" dirty="0" smtClean="0">
                <a:latin typeface="+mj-lt"/>
              </a:rPr>
              <a:t>아래의 코드를 입력합니다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27" name="모서리가 둥근 직사각형 26"/>
          <p:cNvSpPr/>
          <p:nvPr/>
        </p:nvSpPr>
        <p:spPr>
          <a:xfrm>
            <a:off x="2087724" y="5752889"/>
            <a:ext cx="1656184" cy="66444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3205320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종료 버튼 만들기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47664" y="1628800"/>
            <a:ext cx="1872208" cy="150344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551058" y="1348513"/>
            <a:ext cx="38927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Exit </a:t>
            </a:r>
            <a:r>
              <a:rPr lang="ko-KR" altLang="en-US" sz="1200" dirty="0" smtClean="0">
                <a:latin typeface="+mj-lt"/>
              </a:rPr>
              <a:t>버튼에 </a:t>
            </a:r>
            <a:r>
              <a:rPr lang="en-US" altLang="ko-KR" sz="1200" dirty="0" err="1" smtClean="0">
                <a:latin typeface="+mj-lt"/>
              </a:rPr>
              <a:t>ExitButton</a:t>
            </a:r>
            <a:r>
              <a:rPr lang="en-US" altLang="ko-KR" sz="1200" dirty="0" smtClean="0">
                <a:latin typeface="+mj-lt"/>
              </a:rPr>
              <a:t> </a:t>
            </a:r>
            <a:r>
              <a:rPr lang="ko-KR" altLang="en-US" sz="1200" dirty="0" smtClean="0">
                <a:latin typeface="+mj-lt"/>
              </a:rPr>
              <a:t>스크립트를 끌어다 놓습니다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246856" y="1610909"/>
            <a:ext cx="2393867" cy="1506728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4808139" y="1625512"/>
            <a:ext cx="972108" cy="129614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1997714" y="2559240"/>
            <a:ext cx="686189" cy="29040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구부러진 연결선 8"/>
          <p:cNvCxnSpPr>
            <a:stCxn id="6" idx="2"/>
            <a:endCxn id="7" idx="2"/>
          </p:cNvCxnSpPr>
          <p:nvPr/>
        </p:nvCxnSpPr>
        <p:spPr>
          <a:xfrm rot="5400000" flipH="1">
            <a:off x="3781497" y="1408960"/>
            <a:ext cx="72008" cy="2953384"/>
          </a:xfrm>
          <a:prstGeom prst="curvedConnector3">
            <a:avLst>
              <a:gd name="adj1" fmla="val -317465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0" name="그림 9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47664" y="4469829"/>
            <a:ext cx="5276699" cy="120870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547664" y="4178227"/>
            <a:ext cx="71689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Exit </a:t>
            </a:r>
            <a:r>
              <a:rPr lang="ko-KR" altLang="en-US" sz="1200" dirty="0" smtClean="0">
                <a:latin typeface="+mj-lt"/>
              </a:rPr>
              <a:t>버튼의 </a:t>
            </a:r>
            <a:r>
              <a:rPr lang="en-US" altLang="ko-KR" sz="1200" dirty="0" smtClean="0">
                <a:latin typeface="+mj-lt"/>
              </a:rPr>
              <a:t>On Click()</a:t>
            </a:r>
            <a:r>
              <a:rPr lang="ko-KR" altLang="en-US" sz="1200" dirty="0" smtClean="0">
                <a:latin typeface="+mj-lt"/>
              </a:rPr>
              <a:t>에 </a:t>
            </a:r>
            <a:r>
              <a:rPr lang="en-US" altLang="ko-KR" sz="1200" dirty="0" smtClean="0">
                <a:latin typeface="+mj-lt"/>
              </a:rPr>
              <a:t>Exit </a:t>
            </a:r>
            <a:r>
              <a:rPr lang="ko-KR" altLang="en-US" sz="1200" dirty="0" smtClean="0">
                <a:latin typeface="+mj-lt"/>
              </a:rPr>
              <a:t>오브젝트를 등록하고</a:t>
            </a:r>
            <a:r>
              <a:rPr lang="en-US" altLang="ko-KR" sz="1200" dirty="0" smtClean="0">
                <a:latin typeface="+mj-lt"/>
              </a:rPr>
              <a:t>, </a:t>
            </a:r>
            <a:r>
              <a:rPr lang="en-US" altLang="ko-KR" sz="1200" dirty="0" err="1" smtClean="0">
                <a:latin typeface="+mj-lt"/>
              </a:rPr>
              <a:t>onClick</a:t>
            </a:r>
            <a:r>
              <a:rPr lang="en-US" altLang="ko-KR" sz="1200" dirty="0" smtClean="0">
                <a:latin typeface="+mj-lt"/>
              </a:rPr>
              <a:t>() </a:t>
            </a:r>
            <a:r>
              <a:rPr lang="ko-KR" altLang="en-US" sz="1200" dirty="0" smtClean="0">
                <a:latin typeface="+mj-lt"/>
              </a:rPr>
              <a:t>함수를 </a:t>
            </a:r>
            <a:r>
              <a:rPr lang="ko-KR" altLang="en-US" sz="1200" dirty="0" err="1" smtClean="0">
                <a:latin typeface="+mj-lt"/>
              </a:rPr>
              <a:t>클릭시</a:t>
            </a:r>
            <a:r>
              <a:rPr lang="ko-KR" altLang="en-US" sz="1200" dirty="0" smtClean="0">
                <a:latin typeface="+mj-lt"/>
              </a:rPr>
              <a:t> 동작하도록 설정합니다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1691680" y="5049180"/>
            <a:ext cx="1584176" cy="25202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3311860" y="4797152"/>
            <a:ext cx="3512503" cy="20565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50598868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2816900" y="2299064"/>
            <a:ext cx="5797073" cy="103998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altLang="ko-KR" sz="3600" b="1" spc="-50" dirty="0" smtClean="0">
                <a:solidFill>
                  <a:schemeClr val="bg1"/>
                </a:solidFill>
                <a:latin typeface="+mn-ea"/>
              </a:rPr>
              <a:t>FINAL REPORT</a:t>
            </a:r>
          </a:p>
          <a:p>
            <a:pPr>
              <a:lnSpc>
                <a:spcPct val="90000"/>
              </a:lnSpc>
            </a:pPr>
            <a:r>
              <a:rPr lang="ko-KR" altLang="en-US" sz="3600" b="1" spc="-50" dirty="0" smtClean="0">
                <a:solidFill>
                  <a:srgbClr val="1CCAB9"/>
                </a:solidFill>
                <a:latin typeface="+mn-ea"/>
              </a:rPr>
              <a:t>사운드 플레이어 만들기</a:t>
            </a:r>
            <a:endParaRPr lang="en-US" altLang="ko-KR" sz="3600" b="1" spc="-50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413429" y="2417650"/>
            <a:ext cx="943206" cy="776307"/>
          </a:xfrm>
          <a:prstGeom prst="rect">
            <a:avLst/>
          </a:prstGeom>
          <a:noFill/>
        </p:spPr>
        <p:txBody>
          <a:bodyPr wrap="none" lIns="36000" tIns="36000" rIns="36000" rtlCol="0" anchor="ctr">
            <a:noAutofit/>
            <a:scene3d>
              <a:camera prst="orthographicFront"/>
              <a:lightRig rig="threePt" dir="t"/>
            </a:scene3d>
            <a:sp3d contourW="50800">
              <a:bevelT w="1270" h="50800"/>
              <a:contourClr>
                <a:schemeClr val="bg1"/>
              </a:contourClr>
            </a:sp3d>
          </a:bodyPr>
          <a:lstStyle/>
          <a:p>
            <a:pPr algn="ctr">
              <a:spcAft>
                <a:spcPts val="1000"/>
              </a:spcAft>
              <a:buClr>
                <a:srgbClr val="977399"/>
              </a:buClr>
            </a:pPr>
            <a:r>
              <a:rPr lang="en-US" altLang="ko-KR" sz="6600" spc="-5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5</a:t>
            </a:r>
            <a:endParaRPr lang="en-US" altLang="ko-KR" sz="6600" spc="-50" dirty="0" smtClean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9685640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사운드 플레이어 만들기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22831" y="1052736"/>
            <a:ext cx="73781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1. </a:t>
            </a:r>
            <a:r>
              <a:rPr lang="en-US" altLang="ko-KR" sz="1200" dirty="0" smtClean="0">
                <a:latin typeface="+mj-lt"/>
                <a:hlinkClick r:id="rId2"/>
              </a:rPr>
              <a:t>http</a:t>
            </a:r>
            <a:r>
              <a:rPr lang="en-US" altLang="ko-KR" sz="1200" dirty="0">
                <a:latin typeface="+mj-lt"/>
                <a:hlinkClick r:id="rId2"/>
              </a:rPr>
              <a:t>://</a:t>
            </a:r>
            <a:r>
              <a:rPr lang="en-US" altLang="ko-KR" sz="1200" dirty="0" smtClean="0">
                <a:latin typeface="+mj-lt"/>
                <a:hlinkClick r:id="rId2"/>
              </a:rPr>
              <a:t>m.post.naver.com/viewer/postView.nhn?volumeNo=7615669&amp;memberNo=37134060</a:t>
            </a:r>
            <a:r>
              <a:rPr lang="ko-KR" altLang="en-US" sz="1200" dirty="0">
                <a:latin typeface="+mj-lt"/>
              </a:rPr>
              <a:t> </a:t>
            </a:r>
            <a:r>
              <a:rPr lang="ko-KR" altLang="en-US" sz="1200" dirty="0" smtClean="0">
                <a:latin typeface="+mj-lt"/>
              </a:rPr>
              <a:t>링크에서</a:t>
            </a:r>
            <a:endParaRPr lang="en-US" altLang="ko-KR" sz="1200" dirty="0">
              <a:latin typeface="+mj-lt"/>
            </a:endParaRPr>
          </a:p>
          <a:p>
            <a:r>
              <a:rPr lang="en-US" altLang="ko-KR" sz="1200" dirty="0" smtClean="0">
                <a:latin typeface="+mj-lt"/>
              </a:rPr>
              <a:t>   </a:t>
            </a:r>
            <a:r>
              <a:rPr lang="ko-KR" altLang="en-US" sz="1200" dirty="0" smtClean="0">
                <a:latin typeface="+mj-lt"/>
              </a:rPr>
              <a:t>롯데마트 </a:t>
            </a:r>
            <a:r>
              <a:rPr lang="en-US" altLang="ko-KR" sz="1200" dirty="0" err="1" smtClean="0">
                <a:latin typeface="+mj-lt"/>
              </a:rPr>
              <a:t>bgm</a:t>
            </a:r>
            <a:r>
              <a:rPr lang="ko-KR" altLang="en-US" sz="1200" dirty="0" smtClean="0">
                <a:latin typeface="+mj-lt"/>
              </a:rPr>
              <a:t>을 다운로드 받습니다</a:t>
            </a:r>
            <a:r>
              <a:rPr lang="en-US" altLang="ko-KR" sz="1200" dirty="0" smtClean="0">
                <a:latin typeface="+mj-lt"/>
              </a:rPr>
              <a:t>.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22831" y="1524331"/>
            <a:ext cx="5953125" cy="1304925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2087724" y="2176793"/>
            <a:ext cx="1800200" cy="24409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22831" y="3483014"/>
            <a:ext cx="1952625" cy="160972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22831" y="3020053"/>
            <a:ext cx="42001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</a:t>
            </a:r>
            <a:r>
              <a:rPr lang="ko-KR" altLang="en-US" sz="1200" dirty="0" smtClean="0">
                <a:latin typeface="+mj-lt"/>
              </a:rPr>
              <a:t>다운로드 받은 롯데마트 송을 </a:t>
            </a:r>
            <a:r>
              <a:rPr lang="en-US" altLang="ko-KR" sz="1200" dirty="0" smtClean="0">
                <a:latin typeface="+mj-lt"/>
              </a:rPr>
              <a:t>Assets</a:t>
            </a:r>
            <a:r>
              <a:rPr lang="ko-KR" altLang="en-US" sz="1200" dirty="0" smtClean="0">
                <a:latin typeface="+mj-lt"/>
              </a:rPr>
              <a:t>에 끌어다 놓습니다</a:t>
            </a:r>
            <a:r>
              <a:rPr lang="en-US" altLang="ko-KR" sz="1200" dirty="0" smtClean="0">
                <a:latin typeface="+mj-lt"/>
              </a:rPr>
              <a:t>.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987824" y="3392996"/>
            <a:ext cx="1524000" cy="2105025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899592" y="3481718"/>
            <a:ext cx="1116124" cy="142344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3095836" y="4509120"/>
            <a:ext cx="792088" cy="93610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구부러진 연결선 11"/>
          <p:cNvCxnSpPr>
            <a:stCxn id="9" idx="2"/>
            <a:endCxn id="10" idx="2"/>
          </p:cNvCxnSpPr>
          <p:nvPr/>
        </p:nvCxnSpPr>
        <p:spPr>
          <a:xfrm rot="16200000" flipH="1">
            <a:off x="2204737" y="4158081"/>
            <a:ext cx="540060" cy="2034226"/>
          </a:xfrm>
          <a:prstGeom prst="curvedConnector3">
            <a:avLst>
              <a:gd name="adj1" fmla="val 142329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079595" y="4041068"/>
            <a:ext cx="1924799" cy="74263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079595" y="3579403"/>
            <a:ext cx="35107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3. Ctrl + Shift + N</a:t>
            </a:r>
            <a:r>
              <a:rPr lang="ko-KR" altLang="en-US" sz="1200" dirty="0" smtClean="0">
                <a:latin typeface="+mj-lt"/>
              </a:rPr>
              <a:t>을 눌러 오브젝트를 생성하고</a:t>
            </a:r>
            <a:r>
              <a:rPr lang="en-US" altLang="ko-KR" sz="1200" dirty="0" smtClean="0">
                <a:latin typeface="+mj-lt"/>
              </a:rPr>
              <a:t>,</a:t>
            </a:r>
          </a:p>
          <a:p>
            <a:r>
              <a:rPr lang="en-US" altLang="ko-KR" sz="1200" dirty="0">
                <a:latin typeface="+mj-lt"/>
              </a:rPr>
              <a:t> </a:t>
            </a:r>
            <a:r>
              <a:rPr lang="en-US" altLang="ko-KR" sz="1200" dirty="0" smtClean="0">
                <a:latin typeface="+mj-lt"/>
              </a:rPr>
              <a:t>  </a:t>
            </a:r>
            <a:r>
              <a:rPr lang="ko-KR" altLang="en-US" sz="1200" dirty="0" smtClean="0">
                <a:latin typeface="+mj-lt"/>
              </a:rPr>
              <a:t>이름을 </a:t>
            </a:r>
            <a:r>
              <a:rPr lang="en-US" altLang="ko-KR" sz="1200" dirty="0" err="1" smtClean="0">
                <a:latin typeface="+mj-lt"/>
              </a:rPr>
              <a:t>SoundManager</a:t>
            </a:r>
            <a:r>
              <a:rPr lang="ko-KR" altLang="en-US" sz="1200" dirty="0" smtClean="0">
                <a:latin typeface="+mj-lt"/>
              </a:rPr>
              <a:t>로 해줍니다</a:t>
            </a:r>
            <a:r>
              <a:rPr lang="en-US" altLang="ko-KR" sz="1200" dirty="0" smtClean="0">
                <a:latin typeface="+mj-lt"/>
              </a:rPr>
              <a:t>.</a:t>
            </a:r>
          </a:p>
        </p:txBody>
      </p:sp>
      <p:sp>
        <p:nvSpPr>
          <p:cNvPr id="15" name="모서리가 둥근 직사각형 14"/>
          <p:cNvSpPr/>
          <p:nvPr/>
        </p:nvSpPr>
        <p:spPr>
          <a:xfrm>
            <a:off x="5256076" y="4365104"/>
            <a:ext cx="1440160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07389656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사운드 플레이어 만들기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22831" y="1052736"/>
            <a:ext cx="45314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Add Component</a:t>
            </a:r>
            <a:r>
              <a:rPr lang="ko-KR" altLang="en-US" sz="1200" dirty="0" smtClean="0">
                <a:latin typeface="+mj-lt"/>
              </a:rPr>
              <a:t>를 클릭하여 </a:t>
            </a:r>
            <a:r>
              <a:rPr lang="en-US" altLang="ko-KR" sz="1200" dirty="0" smtClean="0">
                <a:latin typeface="+mj-lt"/>
              </a:rPr>
              <a:t>Audio Source</a:t>
            </a:r>
            <a:r>
              <a:rPr lang="ko-KR" altLang="en-US" sz="1200" dirty="0" smtClean="0">
                <a:latin typeface="+mj-lt"/>
              </a:rPr>
              <a:t>를 추가해줍니다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2831" y="1329735"/>
            <a:ext cx="3952875" cy="155257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22830" y="3021477"/>
            <a:ext cx="3952875" cy="959436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1403648" y="2672916"/>
            <a:ext cx="2304256" cy="20939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863589" y="3087300"/>
            <a:ext cx="1008112" cy="19768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356523" y="1901235"/>
            <a:ext cx="1504950" cy="98107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356523" y="1624236"/>
            <a:ext cx="33538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</a:t>
            </a:r>
            <a:r>
              <a:rPr lang="en-US" altLang="ko-KR" sz="1200" dirty="0" err="1" smtClean="0">
                <a:latin typeface="+mj-lt"/>
              </a:rPr>
              <a:t>SoundManager</a:t>
            </a:r>
            <a:r>
              <a:rPr lang="en-US" altLang="ko-KR" sz="1200" dirty="0" smtClean="0">
                <a:latin typeface="+mj-lt"/>
              </a:rPr>
              <a:t> C# </a:t>
            </a:r>
            <a:r>
              <a:rPr lang="ko-KR" altLang="en-US" sz="1200" dirty="0" smtClean="0">
                <a:latin typeface="+mj-lt"/>
              </a:rPr>
              <a:t>스크립트를 생성합니다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5796136" y="1901235"/>
            <a:ext cx="828092" cy="91569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976403" y="3392996"/>
            <a:ext cx="3295650" cy="286702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976403" y="3092016"/>
            <a:ext cx="21932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3. </a:t>
            </a:r>
            <a:r>
              <a:rPr lang="ko-KR" altLang="en-US" sz="1200" dirty="0" smtClean="0">
                <a:latin typeface="+mj-lt"/>
              </a:rPr>
              <a:t>아래의 코드를 입력합니다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9701114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>
                <a:solidFill>
                  <a:srgbClr val="1CCAB9"/>
                </a:solidFill>
                <a:latin typeface="+mn-ea"/>
              </a:rPr>
              <a:t>프로젝트 생성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2831" y="1124744"/>
            <a:ext cx="8120201" cy="4716524"/>
          </a:xfrm>
          <a:prstGeom prst="rect">
            <a:avLst/>
          </a:prstGeom>
        </p:spPr>
      </p:pic>
      <p:sp>
        <p:nvSpPr>
          <p:cNvPr id="7" name="모서리가 둥근 직사각형 6"/>
          <p:cNvSpPr/>
          <p:nvPr/>
        </p:nvSpPr>
        <p:spPr>
          <a:xfrm>
            <a:off x="1943708" y="2744924"/>
            <a:ext cx="2880320" cy="54006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5004048" y="2982478"/>
            <a:ext cx="396044" cy="15849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6228184" y="4617132"/>
            <a:ext cx="1044116" cy="32403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1871700" y="2450431"/>
            <a:ext cx="32997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Project name</a:t>
            </a:r>
            <a:r>
              <a:rPr lang="ko-KR" altLang="en-US" sz="1200" dirty="0" smtClean="0">
                <a:latin typeface="+mj-lt"/>
              </a:rPr>
              <a:t>을 </a:t>
            </a:r>
            <a:r>
              <a:rPr lang="en-US" altLang="ko-KR" sz="1200" dirty="0" err="1" smtClean="0">
                <a:latin typeface="+mj-lt"/>
              </a:rPr>
              <a:t>FinalProject</a:t>
            </a:r>
            <a:r>
              <a:rPr lang="ko-KR" altLang="en-US" sz="1200" dirty="0" smtClean="0">
                <a:latin typeface="+mj-lt"/>
              </a:rPr>
              <a:t>로 하였습니다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998325" y="3146484"/>
            <a:ext cx="21355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</a:t>
            </a:r>
            <a:r>
              <a:rPr lang="ko-KR" altLang="en-US" sz="1200" dirty="0" smtClean="0">
                <a:latin typeface="+mj-lt"/>
              </a:rPr>
              <a:t>기본 설정인 </a:t>
            </a:r>
            <a:r>
              <a:rPr lang="en-US" altLang="ko-KR" sz="1200" dirty="0" smtClean="0">
                <a:latin typeface="+mj-lt"/>
              </a:rPr>
              <a:t>3D</a:t>
            </a:r>
            <a:r>
              <a:rPr lang="ko-KR" altLang="en-US" sz="1200" dirty="0" smtClean="0">
                <a:latin typeface="+mj-lt"/>
              </a:rPr>
              <a:t>로 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>
              <a:latin typeface="+mj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156176" y="4340133"/>
            <a:ext cx="19848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3. </a:t>
            </a:r>
            <a:r>
              <a:rPr lang="ko-KR" altLang="en-US" sz="1200" dirty="0" smtClean="0">
                <a:latin typeface="+mj-lt"/>
              </a:rPr>
              <a:t>프로젝트를 생성합니다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702151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사운드 플레이어 만들기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22831" y="1052736"/>
            <a:ext cx="53848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</a:t>
            </a:r>
            <a:r>
              <a:rPr lang="en-US" altLang="ko-KR" sz="1200" dirty="0" err="1" smtClean="0">
                <a:latin typeface="+mj-lt"/>
              </a:rPr>
              <a:t>SoundManager</a:t>
            </a:r>
            <a:r>
              <a:rPr lang="en-US" altLang="ko-KR" sz="1200" dirty="0" smtClean="0">
                <a:latin typeface="+mj-lt"/>
              </a:rPr>
              <a:t> </a:t>
            </a:r>
            <a:r>
              <a:rPr lang="ko-KR" altLang="en-US" sz="1200" dirty="0" smtClean="0">
                <a:latin typeface="+mj-lt"/>
              </a:rPr>
              <a:t>스크립트를 </a:t>
            </a:r>
            <a:r>
              <a:rPr lang="en-US" altLang="ko-KR" sz="1200" dirty="0" err="1" smtClean="0">
                <a:latin typeface="+mj-lt"/>
              </a:rPr>
              <a:t>SoundManager</a:t>
            </a:r>
            <a:r>
              <a:rPr lang="en-US" altLang="ko-KR" sz="1200" dirty="0" smtClean="0">
                <a:latin typeface="+mj-lt"/>
              </a:rPr>
              <a:t> </a:t>
            </a:r>
            <a:r>
              <a:rPr lang="ko-KR" altLang="en-US" sz="1200" dirty="0" smtClean="0">
                <a:latin typeface="+mj-lt"/>
              </a:rPr>
              <a:t>오브젝트에 끌어다 놓습니다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9089" y="1347346"/>
            <a:ext cx="1594639" cy="159463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987823" y="1581539"/>
            <a:ext cx="2280367" cy="1360446"/>
          </a:xfrm>
          <a:prstGeom prst="rect">
            <a:avLst/>
          </a:prstGeom>
        </p:spPr>
      </p:pic>
      <p:sp>
        <p:nvSpPr>
          <p:cNvPr id="7" name="모서리가 둥근 직사각형 6"/>
          <p:cNvSpPr/>
          <p:nvPr/>
        </p:nvSpPr>
        <p:spPr>
          <a:xfrm>
            <a:off x="522831" y="2240868"/>
            <a:ext cx="1204853" cy="28803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3525579" y="1634062"/>
            <a:ext cx="1046421" cy="111086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구부러진 연결선 9"/>
          <p:cNvCxnSpPr>
            <a:stCxn id="8" idx="1"/>
            <a:endCxn id="7" idx="2"/>
          </p:cNvCxnSpPr>
          <p:nvPr/>
        </p:nvCxnSpPr>
        <p:spPr>
          <a:xfrm rot="10800000" flipV="1">
            <a:off x="1125259" y="2189492"/>
            <a:ext cx="2400321" cy="339407"/>
          </a:xfrm>
          <a:prstGeom prst="curvedConnector4">
            <a:avLst>
              <a:gd name="adj1" fmla="val 37451"/>
              <a:gd name="adj2" fmla="val 231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1" name="그림 10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798628" y="1707886"/>
            <a:ext cx="1594639" cy="159463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805349" y="1419222"/>
            <a:ext cx="31085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</a:t>
            </a:r>
            <a:r>
              <a:rPr lang="en-US" altLang="ko-KR" sz="1200" dirty="0" err="1" smtClean="0">
                <a:latin typeface="+mj-lt"/>
              </a:rPr>
              <a:t>SoundManager</a:t>
            </a:r>
            <a:r>
              <a:rPr lang="en-US" altLang="ko-KR" sz="1200" dirty="0" smtClean="0">
                <a:latin typeface="+mj-lt"/>
              </a:rPr>
              <a:t> </a:t>
            </a:r>
            <a:r>
              <a:rPr lang="ko-KR" altLang="en-US" sz="1200" dirty="0" smtClean="0">
                <a:latin typeface="+mj-lt"/>
              </a:rPr>
              <a:t>오브젝트를 클릭합니다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5805349" y="2581314"/>
            <a:ext cx="1312865" cy="30032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553856" y="4159342"/>
            <a:ext cx="3800475" cy="809625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4554893" y="3693341"/>
            <a:ext cx="37994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4.</a:t>
            </a:r>
            <a:r>
              <a:rPr lang="ko-KR" altLang="en-US" sz="1200" dirty="0" smtClean="0">
                <a:latin typeface="+mj-lt"/>
              </a:rPr>
              <a:t> </a:t>
            </a:r>
            <a:r>
              <a:rPr lang="en-US" altLang="ko-KR" sz="1200" dirty="0" smtClean="0">
                <a:latin typeface="+mj-lt"/>
              </a:rPr>
              <a:t>Inspector</a:t>
            </a:r>
            <a:r>
              <a:rPr lang="ko-KR" altLang="en-US" sz="1200" dirty="0" smtClean="0">
                <a:latin typeface="+mj-lt"/>
              </a:rPr>
              <a:t>에서 </a:t>
            </a:r>
            <a:r>
              <a:rPr lang="en-US" altLang="ko-KR" sz="1200" dirty="0" smtClean="0">
                <a:latin typeface="+mj-lt"/>
              </a:rPr>
              <a:t>Audio Source</a:t>
            </a:r>
            <a:r>
              <a:rPr lang="ko-KR" altLang="en-US" sz="1200" dirty="0" smtClean="0">
                <a:latin typeface="+mj-lt"/>
              </a:rPr>
              <a:t>에</a:t>
            </a:r>
            <a:endParaRPr lang="en-US" altLang="ko-KR" sz="1200" dirty="0" smtClean="0">
              <a:latin typeface="+mj-lt"/>
            </a:endParaRPr>
          </a:p>
          <a:p>
            <a:r>
              <a:rPr lang="en-US" altLang="ko-KR" sz="1200" dirty="0">
                <a:latin typeface="+mj-lt"/>
              </a:rPr>
              <a:t> </a:t>
            </a:r>
            <a:r>
              <a:rPr lang="en-US" altLang="ko-KR" sz="1200" dirty="0" smtClean="0">
                <a:latin typeface="+mj-lt"/>
              </a:rPr>
              <a:t>  </a:t>
            </a:r>
            <a:r>
              <a:rPr lang="en-US" altLang="ko-KR" sz="1200" dirty="0" err="1" smtClean="0">
                <a:latin typeface="+mj-lt"/>
              </a:rPr>
              <a:t>AudioClip</a:t>
            </a:r>
            <a:r>
              <a:rPr lang="ko-KR" altLang="en-US" sz="1200" dirty="0" smtClean="0">
                <a:latin typeface="+mj-lt"/>
              </a:rPr>
              <a:t>에 다운로드 받은 음원을 끌어다 둡니다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5956979" y="4326549"/>
            <a:ext cx="2232248" cy="31173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304093" y="5380636"/>
            <a:ext cx="1647825" cy="990600"/>
          </a:xfrm>
          <a:prstGeom prst="rect">
            <a:avLst/>
          </a:prstGeom>
        </p:spPr>
      </p:pic>
      <p:sp>
        <p:nvSpPr>
          <p:cNvPr id="18" name="모서리가 둥근 직사각형 17"/>
          <p:cNvSpPr/>
          <p:nvPr/>
        </p:nvSpPr>
        <p:spPr>
          <a:xfrm>
            <a:off x="3371920" y="5388633"/>
            <a:ext cx="756085" cy="84089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366404" y="5492668"/>
            <a:ext cx="2843787" cy="623892"/>
          </a:xfrm>
          <a:prstGeom prst="rect">
            <a:avLst/>
          </a:prstGeom>
        </p:spPr>
      </p:pic>
      <p:sp>
        <p:nvSpPr>
          <p:cNvPr id="22" name="모서리가 둥근 직사각형 21"/>
          <p:cNvSpPr/>
          <p:nvPr/>
        </p:nvSpPr>
        <p:spPr>
          <a:xfrm>
            <a:off x="7515820" y="5733256"/>
            <a:ext cx="404552" cy="38330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5365037" y="5215669"/>
            <a:ext cx="17219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5. Loop</a:t>
            </a:r>
            <a:r>
              <a:rPr lang="ko-KR" altLang="en-US" sz="1200" dirty="0" smtClean="0">
                <a:latin typeface="+mj-lt"/>
              </a:rPr>
              <a:t>에 체크합니다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18006" y="4655394"/>
            <a:ext cx="3810000" cy="59055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28165" y="3884539"/>
            <a:ext cx="1495425" cy="504825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328165" y="3338419"/>
            <a:ext cx="35103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3.  Audio</a:t>
            </a:r>
            <a:r>
              <a:rPr lang="ko-KR" altLang="en-US" sz="1200" dirty="0" smtClean="0">
                <a:latin typeface="+mj-lt"/>
              </a:rPr>
              <a:t> </a:t>
            </a:r>
            <a:r>
              <a:rPr lang="en-US" altLang="ko-KR" sz="1200" dirty="0" smtClean="0">
                <a:latin typeface="+mj-lt"/>
              </a:rPr>
              <a:t>Source</a:t>
            </a:r>
            <a:r>
              <a:rPr lang="ko-KR" altLang="en-US" sz="1200" dirty="0" smtClean="0">
                <a:latin typeface="+mj-lt"/>
              </a:rPr>
              <a:t>를 </a:t>
            </a:r>
            <a:r>
              <a:rPr lang="en-US" altLang="ko-KR" sz="1200" dirty="0" smtClean="0">
                <a:latin typeface="+mj-lt"/>
              </a:rPr>
              <a:t>Sound Manager </a:t>
            </a:r>
            <a:r>
              <a:rPr lang="ko-KR" altLang="en-US" sz="1200" dirty="0" smtClean="0">
                <a:latin typeface="+mj-lt"/>
              </a:rPr>
              <a:t>스크립트의</a:t>
            </a:r>
            <a:endParaRPr lang="en-US" altLang="ko-KR" sz="1200" dirty="0" smtClean="0">
              <a:latin typeface="+mj-lt"/>
            </a:endParaRPr>
          </a:p>
          <a:p>
            <a:r>
              <a:rPr lang="en-US" altLang="ko-KR" sz="1200" dirty="0">
                <a:latin typeface="+mj-lt"/>
              </a:rPr>
              <a:t> </a:t>
            </a:r>
            <a:r>
              <a:rPr lang="en-US" altLang="ko-KR" sz="1200" dirty="0" smtClean="0">
                <a:latin typeface="+mj-lt"/>
              </a:rPr>
              <a:t>   Music Source</a:t>
            </a:r>
            <a:r>
              <a:rPr lang="ko-KR" altLang="en-US" sz="1200" dirty="0" smtClean="0">
                <a:latin typeface="+mj-lt"/>
              </a:rPr>
              <a:t>에 </a:t>
            </a:r>
            <a:r>
              <a:rPr lang="ko-KR" altLang="en-US" sz="1200" dirty="0" err="1" smtClean="0">
                <a:latin typeface="+mj-lt"/>
              </a:rPr>
              <a:t>드래그합니다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1727684" y="5019426"/>
            <a:ext cx="1797895" cy="22651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모서리가 둥근 직사각형 24"/>
          <p:cNvSpPr/>
          <p:nvPr/>
        </p:nvSpPr>
        <p:spPr>
          <a:xfrm>
            <a:off x="683568" y="3884539"/>
            <a:ext cx="936104" cy="22853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구부러진 연결선 26"/>
          <p:cNvCxnSpPr>
            <a:stCxn id="25" idx="2"/>
            <a:endCxn id="19" idx="0"/>
          </p:cNvCxnSpPr>
          <p:nvPr/>
        </p:nvCxnSpPr>
        <p:spPr>
          <a:xfrm rot="16200000" flipH="1">
            <a:off x="1435951" y="3828745"/>
            <a:ext cx="906350" cy="1475012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구부러진 연결선 19"/>
          <p:cNvCxnSpPr>
            <a:stCxn id="18" idx="0"/>
            <a:endCxn id="16" idx="1"/>
          </p:cNvCxnSpPr>
          <p:nvPr/>
        </p:nvCxnSpPr>
        <p:spPr>
          <a:xfrm rot="5400000" flipH="1" flipV="1">
            <a:off x="4400364" y="3832018"/>
            <a:ext cx="906214" cy="2207016"/>
          </a:xfrm>
          <a:prstGeom prst="curved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294777962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2816900" y="2299064"/>
            <a:ext cx="5797073" cy="103998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altLang="ko-KR" sz="3600" b="1" spc="-50" dirty="0" smtClean="0">
                <a:solidFill>
                  <a:schemeClr val="bg1"/>
                </a:solidFill>
                <a:latin typeface="+mn-ea"/>
              </a:rPr>
              <a:t>FINAL REPORT</a:t>
            </a:r>
          </a:p>
          <a:p>
            <a:pPr>
              <a:lnSpc>
                <a:spcPct val="90000"/>
              </a:lnSpc>
            </a:pPr>
            <a:r>
              <a:rPr lang="ko-KR" altLang="en-US" sz="3600" b="1" spc="-50" dirty="0" smtClean="0">
                <a:solidFill>
                  <a:srgbClr val="1CCAB9"/>
                </a:solidFill>
                <a:latin typeface="+mn-ea"/>
              </a:rPr>
              <a:t>볼륨 컨트롤러</a:t>
            </a:r>
            <a:endParaRPr lang="en-US" altLang="ko-KR" sz="3600" b="1" spc="-50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413429" y="2417650"/>
            <a:ext cx="943206" cy="776307"/>
          </a:xfrm>
          <a:prstGeom prst="rect">
            <a:avLst/>
          </a:prstGeom>
          <a:noFill/>
        </p:spPr>
        <p:txBody>
          <a:bodyPr wrap="none" lIns="36000" tIns="36000" rIns="36000" rtlCol="0" anchor="ctr">
            <a:noAutofit/>
            <a:scene3d>
              <a:camera prst="orthographicFront"/>
              <a:lightRig rig="threePt" dir="t"/>
            </a:scene3d>
            <a:sp3d contourW="50800">
              <a:bevelT w="1270" h="50800"/>
              <a:contourClr>
                <a:schemeClr val="bg1"/>
              </a:contourClr>
            </a:sp3d>
          </a:bodyPr>
          <a:lstStyle/>
          <a:p>
            <a:pPr algn="ctr">
              <a:spcAft>
                <a:spcPts val="1000"/>
              </a:spcAft>
              <a:buClr>
                <a:srgbClr val="977399"/>
              </a:buClr>
            </a:pPr>
            <a:r>
              <a:rPr lang="en-US" altLang="ko-KR" sz="6600" spc="-5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6</a:t>
            </a:r>
            <a:endParaRPr lang="en-US" altLang="ko-KR" sz="6600" spc="-50" dirty="0" smtClean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8247891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볼륨 컨트롤러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22831" y="1052736"/>
            <a:ext cx="34804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</a:t>
            </a:r>
            <a:r>
              <a:rPr lang="en-US" altLang="ko-KR" sz="1200" dirty="0" err="1" smtClean="0">
                <a:latin typeface="+mj-lt"/>
              </a:rPr>
              <a:t>MenuBar</a:t>
            </a:r>
            <a:r>
              <a:rPr lang="en-US" altLang="ko-KR" sz="1200" dirty="0" smtClean="0">
                <a:latin typeface="+mj-lt"/>
              </a:rPr>
              <a:t> </a:t>
            </a:r>
            <a:r>
              <a:rPr lang="ko-KR" altLang="en-US" sz="1200" dirty="0" smtClean="0">
                <a:latin typeface="+mj-lt"/>
              </a:rPr>
              <a:t>아래의 </a:t>
            </a:r>
            <a:r>
              <a:rPr lang="en-US" altLang="ko-KR" sz="1200" dirty="0" smtClean="0">
                <a:latin typeface="+mj-lt"/>
              </a:rPr>
              <a:t>Exit </a:t>
            </a:r>
            <a:r>
              <a:rPr lang="ko-KR" altLang="en-US" sz="1200" dirty="0" smtClean="0">
                <a:latin typeface="+mj-lt"/>
              </a:rPr>
              <a:t>오브젝트를 복제합니다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2831" y="1317159"/>
            <a:ext cx="1761950" cy="2111841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899592" y="2744924"/>
            <a:ext cx="756084" cy="1800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44008" y="1329735"/>
            <a:ext cx="1909650" cy="219740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644008" y="1052736"/>
            <a:ext cx="35629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</a:t>
            </a:r>
            <a:r>
              <a:rPr lang="ko-KR" altLang="en-US" sz="1200" dirty="0" smtClean="0">
                <a:latin typeface="+mj-lt"/>
              </a:rPr>
              <a:t>복제한 오브젝트의 이름을 </a:t>
            </a:r>
            <a:r>
              <a:rPr lang="en-US" altLang="ko-KR" sz="1200" dirty="0" smtClean="0">
                <a:latin typeface="+mj-lt"/>
              </a:rPr>
              <a:t>Volume</a:t>
            </a:r>
            <a:r>
              <a:rPr lang="ko-KR" altLang="en-US" sz="1200" dirty="0" smtClean="0">
                <a:latin typeface="+mj-lt"/>
              </a:rPr>
              <a:t>으로 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5148064" y="2744924"/>
            <a:ext cx="648072" cy="28803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16018" y="4440349"/>
            <a:ext cx="3914775" cy="12954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16018" y="4163350"/>
            <a:ext cx="80228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3. On Click()</a:t>
            </a:r>
            <a:r>
              <a:rPr lang="ko-KR" altLang="en-US" sz="1200" dirty="0" smtClean="0">
                <a:latin typeface="+mj-lt"/>
              </a:rPr>
              <a:t>에서 </a:t>
            </a:r>
            <a:r>
              <a:rPr lang="en-US" altLang="ko-KR" sz="1200" dirty="0" smtClean="0">
                <a:latin typeface="+mj-lt"/>
              </a:rPr>
              <a:t>–</a:t>
            </a:r>
            <a:r>
              <a:rPr lang="ko-KR" altLang="en-US" sz="1200" dirty="0" smtClean="0">
                <a:latin typeface="+mj-lt"/>
              </a:rPr>
              <a:t>를 클릭하여 제거하고</a:t>
            </a:r>
            <a:r>
              <a:rPr lang="en-US" altLang="ko-KR" sz="1200" dirty="0" smtClean="0">
                <a:latin typeface="+mj-lt"/>
              </a:rPr>
              <a:t>, Exit Button (Script</a:t>
            </a:r>
            <a:r>
              <a:rPr lang="ko-KR" altLang="en-US" sz="1200" dirty="0" smtClean="0">
                <a:latin typeface="+mj-lt"/>
              </a:rPr>
              <a:t>에서 톱니를 눌러</a:t>
            </a:r>
            <a:r>
              <a:rPr lang="en-US" altLang="ko-KR" sz="1200" dirty="0" smtClean="0">
                <a:latin typeface="+mj-lt"/>
              </a:rPr>
              <a:t>) Remove Component</a:t>
            </a:r>
            <a:r>
              <a:rPr lang="ko-KR" altLang="en-US" sz="1200" dirty="0" smtClean="0">
                <a:latin typeface="+mj-lt"/>
              </a:rPr>
              <a:t>를 클릭합니다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4142761" y="5088049"/>
            <a:ext cx="180020" cy="20536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4250773" y="5293411"/>
            <a:ext cx="180020" cy="27699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558170" y="4545124"/>
            <a:ext cx="3990975" cy="1085850"/>
          </a:xfrm>
          <a:prstGeom prst="rect">
            <a:avLst/>
          </a:prstGeom>
        </p:spPr>
      </p:pic>
      <p:sp>
        <p:nvSpPr>
          <p:cNvPr id="15" name="모서리가 둥근 직사각형 14"/>
          <p:cNvSpPr/>
          <p:nvPr/>
        </p:nvSpPr>
        <p:spPr>
          <a:xfrm>
            <a:off x="6663041" y="5088049"/>
            <a:ext cx="1188132" cy="20536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29677766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>
                <a:solidFill>
                  <a:srgbClr val="1CCAB9"/>
                </a:solidFill>
                <a:latin typeface="+mn-ea"/>
              </a:rPr>
              <a:t>볼륨 컨트롤러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22831" y="1052736"/>
            <a:ext cx="32810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 Volume </a:t>
            </a:r>
            <a:r>
              <a:rPr lang="ko-KR" altLang="en-US" sz="1200" dirty="0" smtClean="0">
                <a:latin typeface="+mj-lt"/>
              </a:rPr>
              <a:t>버튼의 </a:t>
            </a:r>
            <a:r>
              <a:rPr lang="en-US" altLang="ko-KR" sz="1200" dirty="0" err="1" smtClean="0">
                <a:latin typeface="+mj-lt"/>
              </a:rPr>
              <a:t>Pos</a:t>
            </a:r>
            <a:r>
              <a:rPr lang="en-US" altLang="ko-KR" sz="1200" dirty="0" smtClean="0">
                <a:latin typeface="+mj-lt"/>
              </a:rPr>
              <a:t> Y</a:t>
            </a:r>
            <a:r>
              <a:rPr lang="ko-KR" altLang="en-US" sz="1200" dirty="0" smtClean="0">
                <a:latin typeface="+mj-lt"/>
              </a:rPr>
              <a:t>를 </a:t>
            </a:r>
            <a:r>
              <a:rPr lang="en-US" altLang="ko-KR" sz="1200" dirty="0" smtClean="0">
                <a:latin typeface="+mj-lt"/>
              </a:rPr>
              <a:t>75</a:t>
            </a:r>
            <a:r>
              <a:rPr lang="ko-KR" altLang="en-US" sz="1200" dirty="0" smtClean="0">
                <a:latin typeface="+mj-lt"/>
              </a:rPr>
              <a:t>로 설정합니다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02746" y="1329735"/>
            <a:ext cx="3259547" cy="948982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1727684" y="1329735"/>
            <a:ext cx="612068" cy="47449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44008" y="1329735"/>
            <a:ext cx="2433287" cy="94898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641981" y="1052736"/>
            <a:ext cx="38976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Volume </a:t>
            </a:r>
            <a:r>
              <a:rPr lang="ko-KR" altLang="en-US" sz="1200" dirty="0" smtClean="0">
                <a:latin typeface="+mj-lt"/>
              </a:rPr>
              <a:t>오브젝트의 </a:t>
            </a:r>
            <a:r>
              <a:rPr lang="en-US" altLang="ko-KR" sz="1200" dirty="0" smtClean="0">
                <a:latin typeface="+mj-lt"/>
              </a:rPr>
              <a:t>Text</a:t>
            </a:r>
            <a:r>
              <a:rPr lang="ko-KR" altLang="en-US" sz="1200" dirty="0" smtClean="0">
                <a:latin typeface="+mj-lt"/>
              </a:rPr>
              <a:t>는 </a:t>
            </a:r>
            <a:r>
              <a:rPr lang="en-US" altLang="ko-KR" sz="1200" dirty="0" smtClean="0">
                <a:latin typeface="+mj-lt"/>
              </a:rPr>
              <a:t>Volume</a:t>
            </a:r>
            <a:r>
              <a:rPr lang="ko-KR" altLang="en-US" sz="1200" dirty="0" smtClean="0">
                <a:latin typeface="+mj-lt"/>
              </a:rPr>
              <a:t>으로 변경합니다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4641981" y="1592796"/>
            <a:ext cx="902127" cy="57606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02746" y="3159741"/>
            <a:ext cx="3981450" cy="23241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22831" y="2882742"/>
            <a:ext cx="43220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3. </a:t>
            </a:r>
            <a:r>
              <a:rPr lang="en-US" altLang="ko-KR" sz="1200" dirty="0" err="1" smtClean="0">
                <a:latin typeface="+mj-lt"/>
              </a:rPr>
              <a:t>GameObject</a:t>
            </a:r>
            <a:r>
              <a:rPr lang="en-US" altLang="ko-KR" sz="1200" dirty="0" smtClean="0">
                <a:latin typeface="+mj-lt"/>
              </a:rPr>
              <a:t> – UI - Image</a:t>
            </a:r>
            <a:r>
              <a:rPr lang="ko-KR" altLang="en-US" sz="1200" dirty="0" smtClean="0">
                <a:latin typeface="+mj-lt"/>
              </a:rPr>
              <a:t>에서 이미지를 하나 생성합니다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3599892" y="5229200"/>
            <a:ext cx="540060" cy="25464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093044" y="3159741"/>
            <a:ext cx="2160240" cy="246884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040949" y="2889038"/>
            <a:ext cx="39941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4. </a:t>
            </a:r>
            <a:r>
              <a:rPr lang="ko-KR" altLang="en-US" sz="1200" dirty="0" smtClean="0">
                <a:latin typeface="+mj-lt"/>
              </a:rPr>
              <a:t>생성된 이미지의 이름을 </a:t>
            </a:r>
            <a:r>
              <a:rPr lang="en-US" altLang="ko-KR" sz="1200" dirty="0" err="1" smtClean="0">
                <a:latin typeface="+mj-lt"/>
              </a:rPr>
              <a:t>VolumeImage</a:t>
            </a:r>
            <a:r>
              <a:rPr lang="ko-KR" altLang="en-US" sz="1200" dirty="0" smtClean="0">
                <a:latin typeface="+mj-lt"/>
              </a:rPr>
              <a:t>로 변경합니다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5328084" y="4797152"/>
            <a:ext cx="1224136" cy="32403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69738305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>
                <a:solidFill>
                  <a:srgbClr val="1CCAB9"/>
                </a:solidFill>
                <a:latin typeface="+mn-ea"/>
              </a:rPr>
              <a:t>볼륨 컨트롤러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22831" y="1052736"/>
            <a:ext cx="47331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</a:t>
            </a:r>
            <a:r>
              <a:rPr lang="en-US" altLang="ko-KR" sz="1200" dirty="0" err="1" smtClean="0">
                <a:latin typeface="+mj-lt"/>
              </a:rPr>
              <a:t>VolumeImage</a:t>
            </a:r>
            <a:r>
              <a:rPr lang="ko-KR" altLang="en-US" sz="1200" dirty="0" smtClean="0">
                <a:latin typeface="+mj-lt"/>
              </a:rPr>
              <a:t>의 </a:t>
            </a:r>
            <a:r>
              <a:rPr lang="en-US" altLang="ko-KR" sz="1200" dirty="0" smtClean="0">
                <a:latin typeface="+mj-lt"/>
              </a:rPr>
              <a:t>Color</a:t>
            </a:r>
            <a:r>
              <a:rPr lang="ko-KR" altLang="en-US" sz="1200" dirty="0" smtClean="0">
                <a:latin typeface="+mj-lt"/>
              </a:rPr>
              <a:t>를 아래와 같이 검은색으로 변경해줍니다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2831" y="1329735"/>
            <a:ext cx="6254919" cy="1091153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2879812" y="1844824"/>
            <a:ext cx="3636404" cy="43204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22831" y="2952729"/>
            <a:ext cx="2957367" cy="67284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10977" y="2678432"/>
            <a:ext cx="46346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</a:t>
            </a:r>
            <a:r>
              <a:rPr lang="ko-KR" altLang="en-US" sz="1200" dirty="0" smtClean="0">
                <a:latin typeface="+mj-lt"/>
              </a:rPr>
              <a:t>아래와 같이 </a:t>
            </a:r>
            <a:r>
              <a:rPr lang="en-US" altLang="ko-KR" sz="1200" dirty="0" smtClean="0">
                <a:latin typeface="+mj-lt"/>
              </a:rPr>
              <a:t>Width</a:t>
            </a:r>
            <a:r>
              <a:rPr lang="ko-KR" altLang="en-US" sz="1200" dirty="0" smtClean="0">
                <a:latin typeface="+mj-lt"/>
              </a:rPr>
              <a:t>와 </a:t>
            </a:r>
            <a:r>
              <a:rPr lang="en-US" altLang="ko-KR" sz="1200" dirty="0" smtClean="0">
                <a:latin typeface="+mj-lt"/>
              </a:rPr>
              <a:t>Height</a:t>
            </a:r>
            <a:r>
              <a:rPr lang="ko-KR" altLang="en-US" sz="1200" dirty="0" smtClean="0">
                <a:latin typeface="+mj-lt"/>
              </a:rPr>
              <a:t>를 각각 </a:t>
            </a:r>
            <a:r>
              <a:rPr lang="en-US" altLang="ko-KR" sz="1200" dirty="0" smtClean="0">
                <a:latin typeface="+mj-lt"/>
              </a:rPr>
              <a:t>300, 150</a:t>
            </a:r>
            <a:r>
              <a:rPr lang="ko-KR" altLang="en-US" sz="1200" dirty="0" smtClean="0">
                <a:latin typeface="+mj-lt"/>
              </a:rPr>
              <a:t>으로 변경합니다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540678" y="3222270"/>
            <a:ext cx="1276861" cy="30728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2001514" y="3231819"/>
            <a:ext cx="1276861" cy="30728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10977" y="4154372"/>
            <a:ext cx="4029075" cy="211455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10977" y="3870284"/>
            <a:ext cx="40243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3. </a:t>
            </a:r>
            <a:r>
              <a:rPr lang="en-US" altLang="ko-KR" sz="1200" dirty="0" err="1" smtClean="0">
                <a:latin typeface="+mj-lt"/>
              </a:rPr>
              <a:t>GameObject</a:t>
            </a:r>
            <a:r>
              <a:rPr lang="ko-KR" altLang="en-US" sz="1200" dirty="0">
                <a:latin typeface="+mj-lt"/>
              </a:rPr>
              <a:t> </a:t>
            </a:r>
            <a:r>
              <a:rPr lang="en-US" altLang="ko-KR" sz="1200" dirty="0" smtClean="0">
                <a:latin typeface="+mj-lt"/>
              </a:rPr>
              <a:t>– UI – Text</a:t>
            </a:r>
            <a:r>
              <a:rPr lang="ko-KR" altLang="en-US" sz="1200" dirty="0" smtClean="0">
                <a:latin typeface="+mj-lt"/>
              </a:rPr>
              <a:t>로 텍스트를 하나 생성합니다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3480198" y="5949280"/>
            <a:ext cx="731762" cy="31964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511780" y="3551928"/>
            <a:ext cx="2014353" cy="265997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213073" y="3261962"/>
            <a:ext cx="36500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4. </a:t>
            </a:r>
            <a:r>
              <a:rPr lang="ko-KR" altLang="en-US" sz="1200" dirty="0" smtClean="0">
                <a:latin typeface="+mj-lt"/>
              </a:rPr>
              <a:t>생성된 </a:t>
            </a:r>
            <a:r>
              <a:rPr lang="en-US" altLang="ko-KR" sz="1200" dirty="0" smtClean="0">
                <a:latin typeface="+mj-lt"/>
              </a:rPr>
              <a:t>Text</a:t>
            </a:r>
            <a:r>
              <a:rPr lang="ko-KR" altLang="en-US" sz="1200" dirty="0" smtClean="0">
                <a:latin typeface="+mj-lt"/>
              </a:rPr>
              <a:t>를 </a:t>
            </a:r>
            <a:r>
              <a:rPr lang="en-US" altLang="ko-KR" sz="1200" dirty="0" err="1" smtClean="0">
                <a:latin typeface="+mj-lt"/>
              </a:rPr>
              <a:t>VolumeImage</a:t>
            </a:r>
            <a:r>
              <a:rPr lang="ko-KR" altLang="en-US" sz="1200" dirty="0" smtClean="0">
                <a:latin typeface="+mj-lt"/>
              </a:rPr>
              <a:t>로 끌어다 놓습니다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5796136" y="5445224"/>
            <a:ext cx="720080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5860642" y="5265204"/>
            <a:ext cx="1159630" cy="1800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구부러진 연결선 17"/>
          <p:cNvCxnSpPr>
            <a:stCxn id="15" idx="1"/>
            <a:endCxn id="16" idx="1"/>
          </p:cNvCxnSpPr>
          <p:nvPr/>
        </p:nvCxnSpPr>
        <p:spPr>
          <a:xfrm rot="10800000" flipH="1">
            <a:off x="5796136" y="5355214"/>
            <a:ext cx="64506" cy="198022"/>
          </a:xfrm>
          <a:prstGeom prst="curvedConnector3">
            <a:avLst>
              <a:gd name="adj1" fmla="val -354386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321999294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>
                <a:solidFill>
                  <a:srgbClr val="1CCAB9"/>
                </a:solidFill>
                <a:latin typeface="+mn-ea"/>
              </a:rPr>
              <a:t>볼륨 컨트롤러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22831" y="1052736"/>
            <a:ext cx="31616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Text</a:t>
            </a:r>
            <a:r>
              <a:rPr lang="ko-KR" altLang="en-US" sz="1200" dirty="0" smtClean="0">
                <a:latin typeface="+mj-lt"/>
              </a:rPr>
              <a:t>의 이름을 </a:t>
            </a:r>
            <a:r>
              <a:rPr lang="en-US" altLang="ko-KR" sz="1200" dirty="0" err="1" smtClean="0">
                <a:latin typeface="+mj-lt"/>
              </a:rPr>
              <a:t>VolumeText</a:t>
            </a:r>
            <a:r>
              <a:rPr lang="ko-KR" altLang="en-US" sz="1200" dirty="0" smtClean="0">
                <a:latin typeface="+mj-lt"/>
              </a:rPr>
              <a:t>로 변경합니다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2830" y="1314250"/>
            <a:ext cx="2387603" cy="890614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1151620" y="1772816"/>
            <a:ext cx="1440160" cy="32403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362668" y="1868248"/>
            <a:ext cx="3952875" cy="30003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362668" y="1037251"/>
            <a:ext cx="393024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</a:t>
            </a:r>
            <a:r>
              <a:rPr lang="en-US" altLang="ko-KR" sz="1200" dirty="0" err="1" smtClean="0">
                <a:latin typeface="+mj-lt"/>
              </a:rPr>
              <a:t>VolumeText</a:t>
            </a:r>
            <a:r>
              <a:rPr lang="ko-KR" altLang="en-US" sz="1200" dirty="0" smtClean="0">
                <a:latin typeface="+mj-lt"/>
              </a:rPr>
              <a:t>의 </a:t>
            </a:r>
            <a:r>
              <a:rPr lang="en-US" altLang="ko-KR" sz="1200" dirty="0" smtClean="0">
                <a:latin typeface="+mj-lt"/>
              </a:rPr>
              <a:t>Text</a:t>
            </a:r>
            <a:r>
              <a:rPr lang="ko-KR" altLang="en-US" sz="1200" dirty="0" smtClean="0">
                <a:latin typeface="+mj-lt"/>
              </a:rPr>
              <a:t>를 </a:t>
            </a:r>
            <a:r>
              <a:rPr lang="en-US" altLang="ko-KR" sz="1200" dirty="0" smtClean="0">
                <a:latin typeface="+mj-lt"/>
              </a:rPr>
              <a:t>Volume : 100</a:t>
            </a:r>
            <a:r>
              <a:rPr lang="ko-KR" altLang="en-US" sz="1200" dirty="0" smtClean="0">
                <a:latin typeface="+mj-lt"/>
              </a:rPr>
              <a:t>으로 변경합니다</a:t>
            </a:r>
            <a:r>
              <a:rPr lang="en-US" altLang="ko-KR" sz="1200" dirty="0" smtClean="0">
                <a:latin typeface="+mj-lt"/>
              </a:rPr>
              <a:t>.</a:t>
            </a:r>
          </a:p>
          <a:p>
            <a:r>
              <a:rPr lang="en-US" altLang="ko-KR" sz="1200" dirty="0">
                <a:latin typeface="+mj-lt"/>
              </a:rPr>
              <a:t> </a:t>
            </a:r>
            <a:r>
              <a:rPr lang="en-US" altLang="ko-KR" sz="1200" dirty="0" smtClean="0">
                <a:latin typeface="+mj-lt"/>
              </a:rPr>
              <a:t>  Font Size</a:t>
            </a:r>
            <a:r>
              <a:rPr lang="ko-KR" altLang="en-US" sz="1200" dirty="0" smtClean="0">
                <a:latin typeface="+mj-lt"/>
              </a:rPr>
              <a:t>는 </a:t>
            </a:r>
            <a:r>
              <a:rPr lang="en-US" altLang="ko-KR" sz="1200" dirty="0" smtClean="0">
                <a:latin typeface="+mj-lt"/>
              </a:rPr>
              <a:t>30</a:t>
            </a:r>
            <a:r>
              <a:rPr lang="ko-KR" altLang="en-US" sz="1200" dirty="0" smtClean="0">
                <a:latin typeface="+mj-lt"/>
              </a:rPr>
              <a:t>으로 </a:t>
            </a:r>
            <a:r>
              <a:rPr lang="en-US" altLang="ko-KR" sz="1200" dirty="0" smtClean="0">
                <a:latin typeface="+mj-lt"/>
              </a:rPr>
              <a:t>Alignment</a:t>
            </a:r>
            <a:r>
              <a:rPr lang="ko-KR" altLang="en-US" sz="1200" dirty="0" smtClean="0">
                <a:latin typeface="+mj-lt"/>
              </a:rPr>
              <a:t>는 둘다 중앙으로</a:t>
            </a:r>
            <a:r>
              <a:rPr lang="en-US" altLang="ko-KR" sz="1200" dirty="0" smtClean="0">
                <a:latin typeface="+mj-lt"/>
              </a:rPr>
              <a:t>,</a:t>
            </a:r>
          </a:p>
          <a:p>
            <a:r>
              <a:rPr lang="en-US" altLang="ko-KR" sz="1200" dirty="0">
                <a:latin typeface="+mj-lt"/>
              </a:rPr>
              <a:t> </a:t>
            </a:r>
            <a:r>
              <a:rPr lang="en-US" altLang="ko-KR" sz="1200" dirty="0" smtClean="0">
                <a:latin typeface="+mj-lt"/>
              </a:rPr>
              <a:t>  </a:t>
            </a:r>
            <a:r>
              <a:rPr lang="ko-KR" altLang="en-US" sz="1200" dirty="0" smtClean="0">
                <a:latin typeface="+mj-lt"/>
              </a:rPr>
              <a:t>두 </a:t>
            </a:r>
            <a:r>
              <a:rPr lang="en-US" altLang="ko-KR" sz="1200" dirty="0" smtClean="0">
                <a:latin typeface="+mj-lt"/>
              </a:rPr>
              <a:t>Overflow </a:t>
            </a:r>
            <a:r>
              <a:rPr lang="ko-KR" altLang="en-US" sz="1200" dirty="0" smtClean="0">
                <a:latin typeface="+mj-lt"/>
              </a:rPr>
              <a:t>역시 </a:t>
            </a:r>
            <a:r>
              <a:rPr lang="en-US" altLang="ko-KR" sz="1200" dirty="0" smtClean="0">
                <a:latin typeface="+mj-lt"/>
              </a:rPr>
              <a:t>Overflow</a:t>
            </a:r>
            <a:r>
              <a:rPr lang="ko-KR" altLang="en-US" sz="1200" dirty="0" smtClean="0">
                <a:latin typeface="+mj-lt"/>
              </a:rPr>
              <a:t>로 설정합니다</a:t>
            </a:r>
            <a:r>
              <a:rPr lang="en-US" altLang="ko-KR" sz="1200" dirty="0" smtClean="0">
                <a:latin typeface="+mj-lt"/>
              </a:rPr>
              <a:t>.</a:t>
            </a:r>
          </a:p>
          <a:p>
            <a:r>
              <a:rPr lang="en-US" altLang="ko-KR" sz="1200" dirty="0">
                <a:latin typeface="+mj-lt"/>
              </a:rPr>
              <a:t> </a:t>
            </a:r>
            <a:r>
              <a:rPr lang="en-US" altLang="ko-KR" sz="1200" dirty="0" smtClean="0">
                <a:latin typeface="+mj-lt"/>
              </a:rPr>
              <a:t>  Color</a:t>
            </a:r>
            <a:r>
              <a:rPr lang="ko-KR" altLang="en-US" sz="1200" dirty="0" smtClean="0">
                <a:latin typeface="+mj-lt"/>
              </a:rPr>
              <a:t>는 흰색으로 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4499992" y="2024844"/>
            <a:ext cx="828092" cy="54006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5832140" y="3098405"/>
            <a:ext cx="396044" cy="25858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6024147" y="3789040"/>
            <a:ext cx="348053" cy="25202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6696236" y="3789040"/>
            <a:ext cx="324036" cy="25202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5904147" y="4187989"/>
            <a:ext cx="2388763" cy="35030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5899932" y="4624228"/>
            <a:ext cx="2236463" cy="24439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74915" y="3933056"/>
            <a:ext cx="3663717" cy="234026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77361" y="3638055"/>
            <a:ext cx="35496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3. </a:t>
            </a:r>
            <a:r>
              <a:rPr lang="en-US" altLang="ko-KR" sz="1200" dirty="0" err="1" smtClean="0">
                <a:latin typeface="+mj-lt"/>
              </a:rPr>
              <a:t>GameObject</a:t>
            </a:r>
            <a:r>
              <a:rPr lang="en-US" altLang="ko-KR" sz="1200" dirty="0" smtClean="0">
                <a:latin typeface="+mj-lt"/>
              </a:rPr>
              <a:t> – UI – Button</a:t>
            </a:r>
            <a:r>
              <a:rPr lang="ko-KR" altLang="en-US" sz="1200" dirty="0" smtClean="0">
                <a:latin typeface="+mj-lt"/>
              </a:rPr>
              <a:t>을 두개 생성합니다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38077724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>
                <a:solidFill>
                  <a:srgbClr val="1CCAB9"/>
                </a:solidFill>
                <a:latin typeface="+mn-ea"/>
              </a:rPr>
              <a:t>볼륨 컨트롤러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22831" y="1052736"/>
            <a:ext cx="39284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</a:t>
            </a:r>
            <a:r>
              <a:rPr lang="ko-KR" altLang="en-US" sz="1200" dirty="0" smtClean="0">
                <a:latin typeface="+mj-lt"/>
              </a:rPr>
              <a:t>생성된 두 버튼을 </a:t>
            </a:r>
            <a:r>
              <a:rPr lang="en-US" altLang="ko-KR" sz="1200" dirty="0" err="1" smtClean="0">
                <a:latin typeface="+mj-lt"/>
              </a:rPr>
              <a:t>VolumeImage</a:t>
            </a:r>
            <a:r>
              <a:rPr lang="ko-KR" altLang="en-US" sz="1200" dirty="0" smtClean="0">
                <a:latin typeface="+mj-lt"/>
              </a:rPr>
              <a:t>로 끌어다 놓습니다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2831" y="1329735"/>
            <a:ext cx="1888929" cy="2809176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899592" y="2852936"/>
            <a:ext cx="1044116" cy="25202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791580" y="3237906"/>
            <a:ext cx="1044116" cy="44312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구부러진 연결선 7"/>
          <p:cNvCxnSpPr>
            <a:stCxn id="6" idx="1"/>
            <a:endCxn id="5" idx="1"/>
          </p:cNvCxnSpPr>
          <p:nvPr/>
        </p:nvCxnSpPr>
        <p:spPr>
          <a:xfrm rot="10800000" flipH="1">
            <a:off x="791580" y="2978951"/>
            <a:ext cx="108012" cy="480517"/>
          </a:xfrm>
          <a:prstGeom prst="curvedConnector3">
            <a:avLst>
              <a:gd name="adj1" fmla="val -211643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779912" y="1893516"/>
            <a:ext cx="2016584" cy="134438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779912" y="1616518"/>
            <a:ext cx="49583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</a:t>
            </a:r>
            <a:r>
              <a:rPr lang="ko-KR" altLang="en-US" sz="1200" dirty="0" smtClean="0">
                <a:latin typeface="+mj-lt"/>
              </a:rPr>
              <a:t>두 버튼의 이름을 각각 </a:t>
            </a:r>
            <a:r>
              <a:rPr lang="en-US" altLang="ko-KR" sz="1200" dirty="0" err="1" smtClean="0">
                <a:latin typeface="+mj-lt"/>
              </a:rPr>
              <a:t>VolumeDown</a:t>
            </a:r>
            <a:r>
              <a:rPr lang="ko-KR" altLang="en-US" sz="1200" dirty="0" smtClean="0">
                <a:latin typeface="+mj-lt"/>
              </a:rPr>
              <a:t>과 </a:t>
            </a:r>
            <a:r>
              <a:rPr lang="en-US" altLang="ko-KR" sz="1200" dirty="0" err="1" smtClean="0">
                <a:latin typeface="+mj-lt"/>
              </a:rPr>
              <a:t>VolumeUp</a:t>
            </a:r>
            <a:r>
              <a:rPr lang="ko-KR" altLang="en-US" sz="1200" dirty="0" smtClean="0">
                <a:latin typeface="+mj-lt"/>
              </a:rPr>
              <a:t>으로 변경합니다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4103948" y="2528900"/>
            <a:ext cx="1440160" cy="57606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3671900" y="3463348"/>
            <a:ext cx="31427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3. </a:t>
            </a:r>
            <a:r>
              <a:rPr lang="ko-KR" altLang="en-US" sz="1200" dirty="0" smtClean="0">
                <a:latin typeface="+mj-lt"/>
              </a:rPr>
              <a:t>두 버튼의 </a:t>
            </a:r>
            <a:r>
              <a:rPr lang="en-US" altLang="ko-KR" sz="1200" dirty="0" smtClean="0">
                <a:latin typeface="+mj-lt"/>
              </a:rPr>
              <a:t>Text</a:t>
            </a:r>
            <a:r>
              <a:rPr lang="ko-KR" altLang="en-US" sz="1200" dirty="0" smtClean="0">
                <a:latin typeface="+mj-lt"/>
              </a:rPr>
              <a:t>를 각각 </a:t>
            </a:r>
            <a:r>
              <a:rPr lang="en-US" altLang="ko-KR" sz="1200" dirty="0" smtClean="0">
                <a:latin typeface="+mj-lt"/>
              </a:rPr>
              <a:t>–</a:t>
            </a:r>
            <a:r>
              <a:rPr lang="ko-KR" altLang="en-US" sz="1200" dirty="0" smtClean="0">
                <a:latin typeface="+mj-lt"/>
              </a:rPr>
              <a:t>와 </a:t>
            </a:r>
            <a:r>
              <a:rPr lang="en-US" altLang="ko-KR" sz="1200" dirty="0" smtClean="0">
                <a:latin typeface="+mj-lt"/>
              </a:rPr>
              <a:t>+</a:t>
            </a:r>
            <a:r>
              <a:rPr lang="ko-KR" altLang="en-US" sz="1200" dirty="0" smtClean="0">
                <a:latin typeface="+mj-lt"/>
              </a:rPr>
              <a:t>로 변경하고</a:t>
            </a:r>
            <a:endParaRPr lang="en-US" altLang="ko-KR" sz="1200" dirty="0" smtClean="0">
              <a:latin typeface="+mj-lt"/>
            </a:endParaRPr>
          </a:p>
          <a:p>
            <a:r>
              <a:rPr lang="en-US" altLang="ko-KR" sz="1200" dirty="0">
                <a:latin typeface="+mj-lt"/>
              </a:rPr>
              <a:t> </a:t>
            </a:r>
            <a:r>
              <a:rPr lang="en-US" altLang="ko-KR" sz="1200" dirty="0" smtClean="0">
                <a:latin typeface="+mj-lt"/>
              </a:rPr>
              <a:t>  Font Size</a:t>
            </a:r>
            <a:r>
              <a:rPr lang="ko-KR" altLang="en-US" sz="1200" dirty="0" smtClean="0">
                <a:latin typeface="+mj-lt"/>
              </a:rPr>
              <a:t>를 </a:t>
            </a:r>
            <a:r>
              <a:rPr lang="en-US" altLang="ko-KR" sz="1200" dirty="0" smtClean="0">
                <a:latin typeface="+mj-lt"/>
              </a:rPr>
              <a:t>20</a:t>
            </a:r>
            <a:r>
              <a:rPr lang="ko-KR" altLang="en-US" sz="1200" dirty="0" smtClean="0">
                <a:latin typeface="+mj-lt"/>
              </a:rPr>
              <a:t>으로 설정해줍니다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670229" y="3947596"/>
            <a:ext cx="1102054" cy="86014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944033" y="3947596"/>
            <a:ext cx="874013" cy="86014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984024" y="4121711"/>
            <a:ext cx="2573380" cy="511909"/>
          </a:xfrm>
          <a:prstGeom prst="rect">
            <a:avLst/>
          </a:prstGeom>
        </p:spPr>
      </p:pic>
      <p:sp>
        <p:nvSpPr>
          <p:cNvPr id="16" name="모서리가 둥근 직사각형 15"/>
          <p:cNvSpPr/>
          <p:nvPr/>
        </p:nvSpPr>
        <p:spPr>
          <a:xfrm>
            <a:off x="3742244" y="4162630"/>
            <a:ext cx="551027" cy="43006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4995944" y="4162629"/>
            <a:ext cx="551027" cy="43006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7884369" y="4253369"/>
            <a:ext cx="396044" cy="33933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670229" y="5333158"/>
            <a:ext cx="2813326" cy="832996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3670229" y="5056159"/>
            <a:ext cx="36904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4. </a:t>
            </a:r>
            <a:r>
              <a:rPr lang="ko-KR" altLang="en-US" sz="1200" dirty="0" smtClean="0">
                <a:latin typeface="+mj-lt"/>
              </a:rPr>
              <a:t>두 버튼의 </a:t>
            </a:r>
            <a:r>
              <a:rPr lang="en-US" altLang="ko-KR" sz="1200" dirty="0" smtClean="0">
                <a:latin typeface="+mj-lt"/>
              </a:rPr>
              <a:t>Width</a:t>
            </a:r>
            <a:r>
              <a:rPr lang="ko-KR" altLang="en-US" sz="1200" dirty="0" smtClean="0">
                <a:latin typeface="+mj-lt"/>
              </a:rPr>
              <a:t>와 </a:t>
            </a:r>
            <a:r>
              <a:rPr lang="en-US" altLang="ko-KR" sz="1200" dirty="0" smtClean="0">
                <a:latin typeface="+mj-lt"/>
              </a:rPr>
              <a:t>Height</a:t>
            </a:r>
            <a:r>
              <a:rPr lang="ko-KR" altLang="en-US" sz="1200" dirty="0" smtClean="0">
                <a:latin typeface="+mj-lt"/>
              </a:rPr>
              <a:t>를 </a:t>
            </a:r>
            <a:r>
              <a:rPr lang="en-US" altLang="ko-KR" sz="1200" dirty="0" smtClean="0">
                <a:latin typeface="+mj-lt"/>
              </a:rPr>
              <a:t>60</a:t>
            </a:r>
            <a:r>
              <a:rPr lang="ko-KR" altLang="en-US" sz="1200" dirty="0" smtClean="0">
                <a:latin typeface="+mj-lt"/>
              </a:rPr>
              <a:t>으로 변경합니다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3779912" y="5481228"/>
            <a:ext cx="828092" cy="50405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모서리가 둥근 직사각형 21"/>
          <p:cNvSpPr/>
          <p:nvPr/>
        </p:nvSpPr>
        <p:spPr>
          <a:xfrm>
            <a:off x="5155932" y="5466099"/>
            <a:ext cx="828092" cy="50405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82787391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>
                <a:solidFill>
                  <a:srgbClr val="1CCAB9"/>
                </a:solidFill>
                <a:latin typeface="+mn-ea"/>
              </a:rPr>
              <a:t>볼륨 컨트롤러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22831" y="1052736"/>
            <a:ext cx="46324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</a:t>
            </a:r>
            <a:r>
              <a:rPr lang="en-US" altLang="ko-KR" sz="1200" dirty="0" err="1" smtClean="0">
                <a:latin typeface="+mj-lt"/>
              </a:rPr>
              <a:t>VolumeDown</a:t>
            </a:r>
            <a:r>
              <a:rPr lang="ko-KR" altLang="en-US" sz="1200" dirty="0" smtClean="0">
                <a:latin typeface="+mj-lt"/>
              </a:rPr>
              <a:t>과 </a:t>
            </a:r>
            <a:r>
              <a:rPr lang="en-US" altLang="ko-KR" sz="1200" dirty="0" err="1" smtClean="0">
                <a:latin typeface="+mj-lt"/>
              </a:rPr>
              <a:t>VolumeUp</a:t>
            </a:r>
            <a:r>
              <a:rPr lang="en-US" altLang="ko-KR" sz="1200" dirty="0" smtClean="0">
                <a:latin typeface="+mj-lt"/>
              </a:rPr>
              <a:t> </a:t>
            </a:r>
            <a:r>
              <a:rPr lang="ko-KR" altLang="en-US" sz="1200" dirty="0" smtClean="0">
                <a:latin typeface="+mj-lt"/>
              </a:rPr>
              <a:t>둘다 </a:t>
            </a:r>
            <a:r>
              <a:rPr lang="en-US" altLang="ko-KR" sz="1200" dirty="0" smtClean="0">
                <a:latin typeface="+mj-lt"/>
              </a:rPr>
              <a:t>Anchors</a:t>
            </a:r>
            <a:r>
              <a:rPr lang="ko-KR" altLang="en-US" sz="1200" dirty="0" smtClean="0">
                <a:latin typeface="+mj-lt"/>
              </a:rPr>
              <a:t>를 </a:t>
            </a:r>
            <a:r>
              <a:rPr lang="en-US" altLang="ko-KR" sz="1200" dirty="0" smtClean="0">
                <a:latin typeface="+mj-lt"/>
              </a:rPr>
              <a:t>0.5</a:t>
            </a:r>
            <a:r>
              <a:rPr lang="ko-KR" altLang="en-US" sz="1200" dirty="0" smtClean="0">
                <a:latin typeface="+mj-lt"/>
              </a:rPr>
              <a:t>로 변경합니다</a:t>
            </a:r>
            <a:r>
              <a:rPr lang="en-US" altLang="ko-KR" sz="1200" dirty="0" smtClean="0">
                <a:latin typeface="+mj-lt"/>
              </a:rPr>
              <a:t>.</a:t>
            </a:r>
          </a:p>
          <a:p>
            <a:r>
              <a:rPr lang="en-US" altLang="ko-KR" sz="1200" dirty="0" smtClean="0">
                <a:latin typeface="+mj-lt"/>
              </a:rPr>
              <a:t>   Pivot </a:t>
            </a:r>
            <a:r>
              <a:rPr lang="ko-KR" altLang="en-US" sz="1200" dirty="0" smtClean="0">
                <a:latin typeface="+mj-lt"/>
              </a:rPr>
              <a:t>역시 마찬가지입니다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2831" y="1514401"/>
            <a:ext cx="4130470" cy="911133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2323813" y="1736812"/>
            <a:ext cx="1728192" cy="68872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22831" y="2939646"/>
            <a:ext cx="2938992" cy="82983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22831" y="2662647"/>
            <a:ext cx="43729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</a:t>
            </a:r>
            <a:r>
              <a:rPr lang="en-US" altLang="ko-KR" sz="1200" dirty="0" err="1" smtClean="0">
                <a:latin typeface="+mj-lt"/>
              </a:rPr>
              <a:t>VolumeDown</a:t>
            </a:r>
            <a:r>
              <a:rPr lang="ko-KR" altLang="en-US" sz="1200" dirty="0" smtClean="0">
                <a:latin typeface="+mj-lt"/>
              </a:rPr>
              <a:t>의 </a:t>
            </a:r>
            <a:r>
              <a:rPr lang="en-US" altLang="ko-KR" sz="1200" dirty="0" err="1" smtClean="0">
                <a:latin typeface="+mj-lt"/>
              </a:rPr>
              <a:t>Pos</a:t>
            </a:r>
            <a:r>
              <a:rPr lang="en-US" altLang="ko-KR" sz="1200" dirty="0" smtClean="0">
                <a:latin typeface="+mj-lt"/>
              </a:rPr>
              <a:t> X</a:t>
            </a:r>
            <a:r>
              <a:rPr lang="ko-KR" altLang="en-US" sz="1200" dirty="0" smtClean="0">
                <a:latin typeface="+mj-lt"/>
              </a:rPr>
              <a:t>를 </a:t>
            </a:r>
            <a:r>
              <a:rPr lang="en-US" altLang="ko-KR" sz="1200" dirty="0" smtClean="0">
                <a:latin typeface="+mj-lt"/>
              </a:rPr>
              <a:t>-50, </a:t>
            </a:r>
            <a:r>
              <a:rPr lang="en-US" altLang="ko-KR" sz="1200" dirty="0" err="1" smtClean="0">
                <a:latin typeface="+mj-lt"/>
              </a:rPr>
              <a:t>Pos</a:t>
            </a:r>
            <a:r>
              <a:rPr lang="en-US" altLang="ko-KR" sz="1200" dirty="0" smtClean="0">
                <a:latin typeface="+mj-lt"/>
              </a:rPr>
              <a:t> Y</a:t>
            </a:r>
            <a:r>
              <a:rPr lang="ko-KR" altLang="en-US" sz="1200" dirty="0" smtClean="0">
                <a:latin typeface="+mj-lt"/>
              </a:rPr>
              <a:t>를 </a:t>
            </a:r>
            <a:r>
              <a:rPr lang="en-US" altLang="ko-KR" sz="1200" dirty="0" smtClean="0">
                <a:latin typeface="+mj-lt"/>
              </a:rPr>
              <a:t>-20</a:t>
            </a:r>
            <a:r>
              <a:rPr lang="ko-KR" altLang="en-US" sz="1200" dirty="0" smtClean="0">
                <a:latin typeface="+mj-lt"/>
              </a:rPr>
              <a:t>으로 변경합니다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34708" y="4181202"/>
            <a:ext cx="2938992" cy="82983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34708" y="3904203"/>
            <a:ext cx="41998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3. </a:t>
            </a:r>
            <a:r>
              <a:rPr lang="en-US" altLang="ko-KR" sz="1200" dirty="0" err="1" smtClean="0">
                <a:latin typeface="+mj-lt"/>
              </a:rPr>
              <a:t>VolumeUp</a:t>
            </a:r>
            <a:r>
              <a:rPr lang="ko-KR" altLang="en-US" sz="1200" dirty="0" smtClean="0">
                <a:latin typeface="+mj-lt"/>
              </a:rPr>
              <a:t>의 </a:t>
            </a:r>
            <a:r>
              <a:rPr lang="en-US" altLang="ko-KR" sz="1200" dirty="0" err="1" smtClean="0">
                <a:latin typeface="+mj-lt"/>
              </a:rPr>
              <a:t>Pos</a:t>
            </a:r>
            <a:r>
              <a:rPr lang="en-US" altLang="ko-KR" sz="1200" dirty="0" smtClean="0">
                <a:latin typeface="+mj-lt"/>
              </a:rPr>
              <a:t> X</a:t>
            </a:r>
            <a:r>
              <a:rPr lang="ko-KR" altLang="en-US" sz="1200" dirty="0" smtClean="0">
                <a:latin typeface="+mj-lt"/>
              </a:rPr>
              <a:t>를 </a:t>
            </a:r>
            <a:r>
              <a:rPr lang="en-US" altLang="ko-KR" sz="1200" dirty="0" smtClean="0">
                <a:latin typeface="+mj-lt"/>
              </a:rPr>
              <a:t>50, </a:t>
            </a:r>
            <a:r>
              <a:rPr lang="en-US" altLang="ko-KR" sz="1200" dirty="0" err="1" smtClean="0">
                <a:latin typeface="+mj-lt"/>
              </a:rPr>
              <a:t>Pos</a:t>
            </a:r>
            <a:r>
              <a:rPr lang="en-US" altLang="ko-KR" sz="1200" dirty="0" smtClean="0">
                <a:latin typeface="+mj-lt"/>
              </a:rPr>
              <a:t> Y</a:t>
            </a:r>
            <a:r>
              <a:rPr lang="ko-KR" altLang="en-US" sz="1200" dirty="0" smtClean="0">
                <a:latin typeface="+mj-lt"/>
              </a:rPr>
              <a:t>를 </a:t>
            </a:r>
            <a:r>
              <a:rPr lang="en-US" altLang="ko-KR" sz="1200" dirty="0" smtClean="0">
                <a:latin typeface="+mj-lt"/>
              </a:rPr>
              <a:t>-20</a:t>
            </a:r>
            <a:r>
              <a:rPr lang="ko-KR" altLang="en-US" sz="1200" dirty="0" smtClean="0">
                <a:latin typeface="+mj-lt"/>
              </a:rPr>
              <a:t>으로 변경합니다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522831" y="2939646"/>
            <a:ext cx="1564893" cy="41734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522831" y="4181202"/>
            <a:ext cx="1528889" cy="39992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400092" y="4165717"/>
            <a:ext cx="1728192" cy="1183058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400092" y="3888718"/>
            <a:ext cx="33308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4. Volume Button C# </a:t>
            </a:r>
            <a:r>
              <a:rPr lang="ko-KR" altLang="en-US" sz="1200" dirty="0" smtClean="0">
                <a:latin typeface="+mj-lt"/>
              </a:rPr>
              <a:t>스크립트를 생성합니다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5976156" y="4165717"/>
            <a:ext cx="828092" cy="106433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54871388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>
                <a:solidFill>
                  <a:srgbClr val="1CCAB9"/>
                </a:solidFill>
                <a:latin typeface="+mn-ea"/>
              </a:rPr>
              <a:t>볼륨 컨트롤러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22831" y="1052736"/>
            <a:ext cx="40297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</a:t>
            </a:r>
            <a:r>
              <a:rPr lang="ko-KR" altLang="en-US" sz="1200" dirty="0" smtClean="0">
                <a:latin typeface="+mj-lt"/>
              </a:rPr>
              <a:t>아래의 코드를 </a:t>
            </a:r>
            <a:r>
              <a:rPr lang="en-US" altLang="ko-KR" sz="1200" dirty="0" err="1" smtClean="0">
                <a:latin typeface="+mj-lt"/>
              </a:rPr>
              <a:t>VolumeButton</a:t>
            </a:r>
            <a:r>
              <a:rPr lang="en-US" altLang="ko-KR" sz="1200" dirty="0" smtClean="0">
                <a:latin typeface="+mj-lt"/>
              </a:rPr>
              <a:t> </a:t>
            </a:r>
            <a:r>
              <a:rPr lang="ko-KR" altLang="en-US" sz="1200" dirty="0" smtClean="0">
                <a:latin typeface="+mj-lt"/>
              </a:rPr>
              <a:t>스크립트에 입력합니다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2831" y="4365104"/>
            <a:ext cx="1209675" cy="21336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622424" y="4863956"/>
            <a:ext cx="1752404" cy="137855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22831" y="4088105"/>
            <a:ext cx="45547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Volume </a:t>
            </a:r>
            <a:r>
              <a:rPr lang="ko-KR" altLang="en-US" sz="1200" dirty="0" smtClean="0">
                <a:latin typeface="+mj-lt"/>
              </a:rPr>
              <a:t>오브젝트에 </a:t>
            </a:r>
            <a:r>
              <a:rPr lang="en-US" altLang="ko-KR" sz="1200" dirty="0" err="1" smtClean="0">
                <a:latin typeface="+mj-lt"/>
              </a:rPr>
              <a:t>VolumeButton</a:t>
            </a:r>
            <a:r>
              <a:rPr lang="en-US" altLang="ko-KR" sz="1200" dirty="0" smtClean="0">
                <a:latin typeface="+mj-lt"/>
              </a:rPr>
              <a:t> </a:t>
            </a:r>
            <a:r>
              <a:rPr lang="ko-KR" altLang="en-US" sz="1200" dirty="0" smtClean="0">
                <a:latin typeface="+mj-lt"/>
              </a:rPr>
              <a:t>스크립트를 </a:t>
            </a:r>
            <a:r>
              <a:rPr lang="ko-KR" altLang="en-US" sz="1200" dirty="0" err="1" smtClean="0">
                <a:latin typeface="+mj-lt"/>
              </a:rPr>
              <a:t>드래그합니다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827584" y="5301208"/>
            <a:ext cx="576064" cy="25723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2879812" y="5049179"/>
            <a:ext cx="864096" cy="100811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구부러진 연결선 10"/>
          <p:cNvCxnSpPr>
            <a:stCxn id="9" idx="1"/>
            <a:endCxn id="8" idx="2"/>
          </p:cNvCxnSpPr>
          <p:nvPr/>
        </p:nvCxnSpPr>
        <p:spPr>
          <a:xfrm rot="10800000" flipV="1">
            <a:off x="1115616" y="5553235"/>
            <a:ext cx="1764196" cy="5204"/>
          </a:xfrm>
          <a:prstGeom prst="curvedConnector4">
            <a:avLst>
              <a:gd name="adj1" fmla="val 41837"/>
              <a:gd name="adj2" fmla="val 14078709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824028" y="5049179"/>
            <a:ext cx="3886200" cy="98107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828697" y="4590768"/>
            <a:ext cx="41536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3. Volume </a:t>
            </a:r>
            <a:r>
              <a:rPr lang="ko-KR" altLang="en-US" sz="1200" dirty="0" smtClean="0">
                <a:latin typeface="+mj-lt"/>
              </a:rPr>
              <a:t>오브젝트의 </a:t>
            </a:r>
            <a:r>
              <a:rPr lang="en-US" altLang="ko-KR" sz="1200" dirty="0" smtClean="0">
                <a:latin typeface="+mj-lt"/>
              </a:rPr>
              <a:t>On Click()</a:t>
            </a:r>
            <a:r>
              <a:rPr lang="ko-KR" altLang="en-US" sz="1200" dirty="0" smtClean="0">
                <a:latin typeface="+mj-lt"/>
              </a:rPr>
              <a:t>에서 </a:t>
            </a:r>
            <a:r>
              <a:rPr lang="en-US" altLang="ko-KR" sz="1200" dirty="0" smtClean="0">
                <a:latin typeface="+mj-lt"/>
              </a:rPr>
              <a:t>Volume </a:t>
            </a:r>
            <a:r>
              <a:rPr lang="ko-KR" altLang="en-US" sz="1200" dirty="0" smtClean="0">
                <a:latin typeface="+mj-lt"/>
              </a:rPr>
              <a:t>오브젝트를</a:t>
            </a:r>
            <a:endParaRPr lang="en-US" altLang="ko-KR" sz="1200" dirty="0" smtClean="0">
              <a:latin typeface="+mj-lt"/>
            </a:endParaRPr>
          </a:p>
          <a:p>
            <a:r>
              <a:rPr lang="ko-KR" altLang="en-US" sz="1200" dirty="0" smtClean="0">
                <a:latin typeface="+mj-lt"/>
              </a:rPr>
              <a:t>   등록하고 </a:t>
            </a:r>
            <a:r>
              <a:rPr lang="en-US" altLang="ko-KR" sz="1200" dirty="0" err="1" smtClean="0">
                <a:latin typeface="+mj-lt"/>
              </a:rPr>
              <a:t>VolumeButton</a:t>
            </a:r>
            <a:r>
              <a:rPr lang="ko-KR" altLang="en-US" sz="1200" dirty="0" smtClean="0">
                <a:latin typeface="+mj-lt"/>
              </a:rPr>
              <a:t>의 </a:t>
            </a:r>
            <a:r>
              <a:rPr lang="en-US" altLang="ko-KR" sz="1200" dirty="0" err="1" smtClean="0">
                <a:latin typeface="+mj-lt"/>
              </a:rPr>
              <a:t>onClick</a:t>
            </a:r>
            <a:r>
              <a:rPr lang="en-US" altLang="ko-KR" sz="1200" dirty="0" smtClean="0">
                <a:latin typeface="+mj-lt"/>
              </a:rPr>
              <a:t> </a:t>
            </a:r>
            <a:r>
              <a:rPr lang="ko-KR" altLang="en-US" sz="1200" dirty="0" smtClean="0">
                <a:latin typeface="+mj-lt"/>
              </a:rPr>
              <a:t>함수를 등록합니다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4968044" y="5553235"/>
            <a:ext cx="1080120" cy="25202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6157836" y="5373217"/>
            <a:ext cx="1186472" cy="26364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26423" y="1311054"/>
            <a:ext cx="6677025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7309047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>
                <a:solidFill>
                  <a:srgbClr val="1CCAB9"/>
                </a:solidFill>
                <a:latin typeface="+mn-ea"/>
              </a:rPr>
              <a:t>볼륨 컨트롤러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22831" y="1052736"/>
            <a:ext cx="55194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</a:t>
            </a:r>
            <a:r>
              <a:rPr lang="ko-KR" altLang="en-US" sz="1200" dirty="0" smtClean="0">
                <a:latin typeface="+mj-lt"/>
              </a:rPr>
              <a:t>우선 볼륨 컨트롤 창 역시 끌 수 있어야 하기에 비활성화를 구현하겠습니다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23492" y="1569381"/>
            <a:ext cx="44072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</a:t>
            </a:r>
            <a:r>
              <a:rPr lang="en-US" altLang="ko-KR" sz="1200" dirty="0" err="1" smtClean="0">
                <a:latin typeface="+mj-lt"/>
              </a:rPr>
              <a:t>GameObject</a:t>
            </a:r>
            <a:r>
              <a:rPr lang="en-US" altLang="ko-KR" sz="1200" dirty="0" smtClean="0">
                <a:latin typeface="+mj-lt"/>
              </a:rPr>
              <a:t> – UI – Button</a:t>
            </a:r>
            <a:r>
              <a:rPr lang="ko-KR" altLang="en-US" sz="1200" dirty="0" smtClean="0">
                <a:latin typeface="+mj-lt"/>
              </a:rPr>
              <a:t>으로 버튼을 하나 생성해주세요</a:t>
            </a:r>
            <a:r>
              <a:rPr lang="en-US" altLang="ko-KR" sz="1200" dirty="0" smtClean="0">
                <a:latin typeface="+mj-lt"/>
              </a:rPr>
              <a:t>.</a:t>
            </a:r>
            <a:endParaRPr lang="en-US" altLang="ko-KR" sz="1200" dirty="0">
              <a:latin typeface="+mj-lt"/>
            </a:endParaRPr>
          </a:p>
          <a:p>
            <a:r>
              <a:rPr lang="en-US" altLang="ko-KR" sz="1200" dirty="0" smtClean="0">
                <a:latin typeface="+mj-lt"/>
              </a:rPr>
              <a:t>   </a:t>
            </a:r>
            <a:r>
              <a:rPr lang="ko-KR" altLang="en-US" sz="1200" dirty="0" smtClean="0">
                <a:latin typeface="+mj-lt"/>
              </a:rPr>
              <a:t>그리고 이름을 </a:t>
            </a:r>
            <a:r>
              <a:rPr lang="en-US" altLang="ko-KR" sz="1200" dirty="0" err="1" smtClean="0">
                <a:latin typeface="+mj-lt"/>
              </a:rPr>
              <a:t>VolumeBack</a:t>
            </a:r>
            <a:r>
              <a:rPr lang="ko-KR" altLang="en-US" sz="1200" dirty="0" smtClean="0">
                <a:latin typeface="+mj-lt"/>
              </a:rPr>
              <a:t>으로 변경합니다</a:t>
            </a:r>
            <a:r>
              <a:rPr lang="en-US" altLang="ko-KR" sz="1200" dirty="0" smtClean="0">
                <a:latin typeface="+mj-lt"/>
              </a:rPr>
              <a:t>.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2831" y="2031046"/>
            <a:ext cx="1879983" cy="3428204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638619" y="4585774"/>
            <a:ext cx="1188132" cy="36004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711005" y="2564665"/>
            <a:ext cx="2307373" cy="158521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707904" y="2284201"/>
            <a:ext cx="43780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3. </a:t>
            </a:r>
            <a:r>
              <a:rPr lang="en-US" altLang="ko-KR" sz="1200" dirty="0" err="1" smtClean="0">
                <a:latin typeface="+mj-lt"/>
              </a:rPr>
              <a:t>VolumeImage</a:t>
            </a:r>
            <a:r>
              <a:rPr lang="en-US" altLang="ko-KR" sz="1200" dirty="0" smtClean="0">
                <a:latin typeface="+mj-lt"/>
              </a:rPr>
              <a:t> </a:t>
            </a:r>
            <a:r>
              <a:rPr lang="ko-KR" altLang="en-US" sz="1200" dirty="0" smtClean="0">
                <a:latin typeface="+mj-lt"/>
              </a:rPr>
              <a:t>이미지에 </a:t>
            </a:r>
            <a:r>
              <a:rPr lang="en-US" altLang="ko-KR" sz="1200" dirty="0" err="1" smtClean="0">
                <a:latin typeface="+mj-lt"/>
              </a:rPr>
              <a:t>VolumeBack</a:t>
            </a:r>
            <a:r>
              <a:rPr lang="en-US" altLang="ko-KR" sz="1200" dirty="0" smtClean="0">
                <a:latin typeface="+mj-lt"/>
              </a:rPr>
              <a:t> </a:t>
            </a:r>
            <a:r>
              <a:rPr lang="ko-KR" altLang="en-US" sz="1200" dirty="0" smtClean="0">
                <a:latin typeface="+mj-lt"/>
              </a:rPr>
              <a:t>버튼을 </a:t>
            </a:r>
            <a:r>
              <a:rPr lang="ko-KR" altLang="en-US" sz="1200" dirty="0" err="1" smtClean="0">
                <a:latin typeface="+mj-lt"/>
              </a:rPr>
              <a:t>드래그합니다</a:t>
            </a:r>
            <a:r>
              <a:rPr lang="en-US" altLang="ko-KR" sz="1200" dirty="0" smtClean="0">
                <a:latin typeface="+mj-lt"/>
              </a:rPr>
              <a:t>.</a:t>
            </a:r>
          </a:p>
        </p:txBody>
      </p:sp>
      <p:sp>
        <p:nvSpPr>
          <p:cNvPr id="9" name="모서리가 둥근 직사각형 8"/>
          <p:cNvSpPr/>
          <p:nvPr/>
        </p:nvSpPr>
        <p:spPr>
          <a:xfrm>
            <a:off x="4019325" y="2561200"/>
            <a:ext cx="1488779" cy="32774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4012627" y="3716729"/>
            <a:ext cx="1488779" cy="32774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구부러진 연결선 11"/>
          <p:cNvCxnSpPr>
            <a:stCxn id="10" idx="1"/>
            <a:endCxn id="9" idx="2"/>
          </p:cNvCxnSpPr>
          <p:nvPr/>
        </p:nvCxnSpPr>
        <p:spPr>
          <a:xfrm rot="10800000" flipH="1">
            <a:off x="4012627" y="2888941"/>
            <a:ext cx="751088" cy="991659"/>
          </a:xfrm>
          <a:prstGeom prst="curvedConnector4">
            <a:avLst>
              <a:gd name="adj1" fmla="val -30436"/>
              <a:gd name="adj2" fmla="val 58262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3" name="그림 1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711518" y="4864176"/>
            <a:ext cx="4861977" cy="1131252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707904" y="4585774"/>
            <a:ext cx="45520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4. </a:t>
            </a:r>
            <a:r>
              <a:rPr lang="en-US" altLang="ko-KR" sz="1200" dirty="0" err="1" smtClean="0">
                <a:latin typeface="+mj-lt"/>
              </a:rPr>
              <a:t>VolumeBack</a:t>
            </a:r>
            <a:r>
              <a:rPr lang="ko-KR" altLang="en-US" sz="1200" dirty="0" smtClean="0">
                <a:latin typeface="+mj-lt"/>
              </a:rPr>
              <a:t>의 </a:t>
            </a:r>
            <a:r>
              <a:rPr lang="en-US" altLang="ko-KR" sz="1200" dirty="0" smtClean="0">
                <a:latin typeface="+mj-lt"/>
              </a:rPr>
              <a:t>Width</a:t>
            </a:r>
            <a:r>
              <a:rPr lang="ko-KR" altLang="en-US" sz="1200" dirty="0" smtClean="0">
                <a:latin typeface="+mj-lt"/>
              </a:rPr>
              <a:t>를 </a:t>
            </a:r>
            <a:r>
              <a:rPr lang="en-US" altLang="ko-KR" sz="1200" dirty="0" smtClean="0">
                <a:latin typeface="+mj-lt"/>
              </a:rPr>
              <a:t>30</a:t>
            </a:r>
            <a:r>
              <a:rPr lang="ko-KR" altLang="en-US" sz="1200" dirty="0" smtClean="0">
                <a:latin typeface="+mj-lt"/>
              </a:rPr>
              <a:t>으로 </a:t>
            </a:r>
            <a:r>
              <a:rPr lang="en-US" altLang="ko-KR" sz="1200" dirty="0" smtClean="0">
                <a:latin typeface="+mj-lt"/>
              </a:rPr>
              <a:t>Height</a:t>
            </a:r>
            <a:r>
              <a:rPr lang="ko-KR" altLang="en-US" sz="1200" dirty="0" smtClean="0">
                <a:latin typeface="+mj-lt"/>
              </a:rPr>
              <a:t>를 </a:t>
            </a:r>
            <a:r>
              <a:rPr lang="en-US" altLang="ko-KR" sz="1200" dirty="0" smtClean="0">
                <a:latin typeface="+mj-lt"/>
              </a:rPr>
              <a:t>30</a:t>
            </a:r>
            <a:r>
              <a:rPr lang="ko-KR" altLang="en-US" sz="1200" dirty="0" smtClean="0">
                <a:latin typeface="+mj-lt"/>
              </a:rPr>
              <a:t>으로 설정합니다</a:t>
            </a:r>
            <a:r>
              <a:rPr lang="en-US" altLang="ko-KR" sz="1200" dirty="0" smtClean="0">
                <a:latin typeface="+mj-lt"/>
              </a:rPr>
              <a:t>.</a:t>
            </a:r>
          </a:p>
        </p:txBody>
      </p:sp>
      <p:sp>
        <p:nvSpPr>
          <p:cNvPr id="16" name="모서리가 둥근 직사각형 15"/>
          <p:cNvSpPr/>
          <p:nvPr/>
        </p:nvSpPr>
        <p:spPr>
          <a:xfrm>
            <a:off x="5501406" y="5459250"/>
            <a:ext cx="540885" cy="41802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6588224" y="5459250"/>
            <a:ext cx="540885" cy="41802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2622281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로딩 씬 구현하기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2778" y="1016732"/>
            <a:ext cx="4343400" cy="49625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866178" y="1232756"/>
            <a:ext cx="36888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</a:t>
            </a:r>
            <a:r>
              <a:rPr lang="ko-KR" altLang="en-US" sz="1200" dirty="0" smtClean="0">
                <a:latin typeface="+mj-lt"/>
              </a:rPr>
              <a:t>상단 메뉴의 </a:t>
            </a:r>
            <a:r>
              <a:rPr lang="en-US" altLang="ko-KR" sz="1200" dirty="0" err="1" smtClean="0">
                <a:latin typeface="+mj-lt"/>
              </a:rPr>
              <a:t>GameObject</a:t>
            </a:r>
            <a:r>
              <a:rPr lang="en-US" altLang="ko-KR" sz="1200" dirty="0" smtClean="0">
                <a:latin typeface="+mj-lt"/>
              </a:rPr>
              <a:t> &gt; UI &gt; Image</a:t>
            </a:r>
            <a:r>
              <a:rPr lang="ko-KR" altLang="en-US" sz="1200" dirty="0" smtClean="0">
                <a:latin typeface="+mj-lt"/>
              </a:rPr>
              <a:t>를 통해</a:t>
            </a:r>
            <a:endParaRPr lang="en-US" altLang="ko-KR" sz="1200" dirty="0" smtClean="0">
              <a:latin typeface="+mj-lt"/>
            </a:endParaRPr>
          </a:p>
          <a:p>
            <a:r>
              <a:rPr lang="ko-KR" altLang="en-US" sz="1200" dirty="0" smtClean="0">
                <a:latin typeface="+mj-lt"/>
              </a:rPr>
              <a:t>로딩 화면의 배경으로 사용할 이미지를 생성합니다</a:t>
            </a:r>
            <a:r>
              <a:rPr lang="en-US" altLang="ko-KR" sz="1200" dirty="0" smtClean="0">
                <a:latin typeface="+mj-lt"/>
              </a:rPr>
              <a:t>.</a:t>
            </a:r>
          </a:p>
        </p:txBody>
      </p:sp>
      <p:sp>
        <p:nvSpPr>
          <p:cNvPr id="6" name="모서리가 둥근 직사각형 5"/>
          <p:cNvSpPr/>
          <p:nvPr/>
        </p:nvSpPr>
        <p:spPr>
          <a:xfrm>
            <a:off x="3491880" y="3176972"/>
            <a:ext cx="540060" cy="28803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076348" y="4293096"/>
            <a:ext cx="3724275" cy="113347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072526" y="3829814"/>
            <a:ext cx="26757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</a:t>
            </a:r>
            <a:r>
              <a:rPr lang="ko-KR" altLang="en-US" sz="1200" dirty="0" smtClean="0">
                <a:latin typeface="+mj-lt"/>
              </a:rPr>
              <a:t>생성된 이미지 오브젝트의 이름을</a:t>
            </a:r>
            <a:endParaRPr lang="en-US" altLang="ko-KR" sz="1200" dirty="0" smtClean="0">
              <a:latin typeface="+mj-lt"/>
            </a:endParaRPr>
          </a:p>
          <a:p>
            <a:r>
              <a:rPr lang="en-US" altLang="ko-KR" sz="1200" dirty="0" err="1" smtClean="0">
                <a:latin typeface="+mj-lt"/>
              </a:rPr>
              <a:t>BackGround</a:t>
            </a:r>
            <a:r>
              <a:rPr lang="ko-KR" altLang="en-US" sz="1200" dirty="0" smtClean="0">
                <a:latin typeface="+mj-lt"/>
              </a:rPr>
              <a:t>로 변경합니다</a:t>
            </a:r>
            <a:r>
              <a:rPr lang="en-US" altLang="ko-KR" sz="1200" dirty="0" smtClean="0">
                <a:latin typeface="+mj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xmlns="" val="18242792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>
                <a:solidFill>
                  <a:srgbClr val="1CCAB9"/>
                </a:solidFill>
                <a:latin typeface="+mn-ea"/>
              </a:rPr>
              <a:t>볼륨 컨트롤러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22831" y="1052736"/>
            <a:ext cx="50906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</a:t>
            </a:r>
            <a:r>
              <a:rPr lang="en-US" altLang="ko-KR" sz="1200" dirty="0" err="1" smtClean="0">
                <a:latin typeface="+mj-lt"/>
              </a:rPr>
              <a:t>VolumeBack</a:t>
            </a:r>
            <a:r>
              <a:rPr lang="ko-KR" altLang="en-US" sz="1200" dirty="0" smtClean="0">
                <a:latin typeface="+mj-lt"/>
              </a:rPr>
              <a:t>의 </a:t>
            </a:r>
            <a:r>
              <a:rPr lang="en-US" altLang="ko-KR" sz="1200" dirty="0" smtClean="0">
                <a:latin typeface="+mj-lt"/>
              </a:rPr>
              <a:t>Text</a:t>
            </a:r>
            <a:r>
              <a:rPr lang="ko-KR" altLang="en-US" sz="1200" dirty="0" smtClean="0">
                <a:latin typeface="+mj-lt"/>
              </a:rPr>
              <a:t>를 </a:t>
            </a:r>
            <a:r>
              <a:rPr lang="en-US" altLang="ko-KR" sz="1200" dirty="0" smtClean="0">
                <a:latin typeface="+mj-lt"/>
              </a:rPr>
              <a:t>X</a:t>
            </a:r>
            <a:r>
              <a:rPr lang="ko-KR" altLang="en-US" sz="1200" dirty="0" smtClean="0">
                <a:latin typeface="+mj-lt"/>
              </a:rPr>
              <a:t>로 변경하고</a:t>
            </a:r>
            <a:r>
              <a:rPr lang="en-US" altLang="ko-KR" sz="1200" dirty="0" smtClean="0">
                <a:latin typeface="+mj-lt"/>
              </a:rPr>
              <a:t>, Font Style</a:t>
            </a:r>
            <a:r>
              <a:rPr lang="ko-KR" altLang="en-US" sz="1200" dirty="0" smtClean="0">
                <a:latin typeface="+mj-lt"/>
              </a:rPr>
              <a:t>을 </a:t>
            </a:r>
            <a:r>
              <a:rPr lang="en-US" altLang="ko-KR" sz="1200" dirty="0" smtClean="0">
                <a:latin typeface="+mj-lt"/>
              </a:rPr>
              <a:t>Bold</a:t>
            </a:r>
            <a:r>
              <a:rPr lang="ko-KR" altLang="en-US" sz="1200" dirty="0" smtClean="0">
                <a:latin typeface="+mj-lt"/>
              </a:rPr>
              <a:t>로 변경합니다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4395" y="1342873"/>
            <a:ext cx="4314165" cy="1438055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522831" y="1448780"/>
            <a:ext cx="484773" cy="50405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2159732" y="2492896"/>
            <a:ext cx="576064" cy="28803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22831" y="3392996"/>
            <a:ext cx="2495550" cy="28575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18358" y="3118304"/>
            <a:ext cx="47620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</a:t>
            </a:r>
            <a:r>
              <a:rPr lang="en-US" altLang="ko-KR" sz="1200" dirty="0" err="1" smtClean="0">
                <a:latin typeface="+mj-lt"/>
              </a:rPr>
              <a:t>VolumeBack</a:t>
            </a:r>
            <a:r>
              <a:rPr lang="ko-KR" altLang="en-US" sz="1200" dirty="0" smtClean="0">
                <a:latin typeface="+mj-lt"/>
              </a:rPr>
              <a:t>의 앵커를 </a:t>
            </a:r>
            <a:r>
              <a:rPr lang="ko-KR" altLang="en-US" sz="1200" dirty="0" err="1" smtClean="0">
                <a:latin typeface="+mj-lt"/>
              </a:rPr>
              <a:t>알트키를</a:t>
            </a:r>
            <a:r>
              <a:rPr lang="ko-KR" altLang="en-US" sz="1200" dirty="0" smtClean="0">
                <a:latin typeface="+mj-lt"/>
              </a:rPr>
              <a:t> </a:t>
            </a:r>
            <a:r>
              <a:rPr lang="ko-KR" altLang="en-US" sz="1200" dirty="0" err="1" smtClean="0">
                <a:latin typeface="+mj-lt"/>
              </a:rPr>
              <a:t>누른채</a:t>
            </a:r>
            <a:r>
              <a:rPr lang="ko-KR" altLang="en-US" sz="1200" dirty="0" smtClean="0">
                <a:latin typeface="+mj-lt"/>
              </a:rPr>
              <a:t> 우측 상단을 클릭합니다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2051720" y="4473116"/>
            <a:ext cx="396044" cy="34863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247964" y="3791257"/>
            <a:ext cx="3973147" cy="107349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247964" y="3526275"/>
            <a:ext cx="29455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3. </a:t>
            </a:r>
            <a:r>
              <a:rPr lang="en-US" altLang="ko-KR" sz="1200" dirty="0" err="1" smtClean="0">
                <a:latin typeface="+mj-lt"/>
              </a:rPr>
              <a:t>Pos</a:t>
            </a:r>
            <a:r>
              <a:rPr lang="en-US" altLang="ko-KR" sz="1200" dirty="0" smtClean="0">
                <a:latin typeface="+mj-lt"/>
              </a:rPr>
              <a:t> X</a:t>
            </a:r>
            <a:r>
              <a:rPr lang="ko-KR" altLang="en-US" sz="1200" dirty="0" smtClean="0">
                <a:latin typeface="+mj-lt"/>
              </a:rPr>
              <a:t>와 </a:t>
            </a:r>
            <a:r>
              <a:rPr lang="en-US" altLang="ko-KR" sz="1200" dirty="0" err="1" smtClean="0">
                <a:latin typeface="+mj-lt"/>
              </a:rPr>
              <a:t>Pos</a:t>
            </a:r>
            <a:r>
              <a:rPr lang="en-US" altLang="ko-KR" sz="1200" dirty="0" smtClean="0">
                <a:latin typeface="+mj-lt"/>
              </a:rPr>
              <a:t> Y</a:t>
            </a:r>
            <a:r>
              <a:rPr lang="ko-KR" altLang="en-US" sz="1200" dirty="0" smtClean="0">
                <a:latin typeface="+mj-lt"/>
              </a:rPr>
              <a:t>를 </a:t>
            </a:r>
            <a:r>
              <a:rPr lang="en-US" altLang="ko-KR" sz="1200" dirty="0" smtClean="0">
                <a:latin typeface="+mj-lt"/>
              </a:rPr>
              <a:t>-20</a:t>
            </a:r>
            <a:r>
              <a:rPr lang="ko-KR" altLang="en-US" sz="1200" dirty="0" smtClean="0">
                <a:latin typeface="+mj-lt"/>
              </a:rPr>
              <a:t>으로 변경합니다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6048164" y="4005064"/>
            <a:ext cx="540060" cy="46805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7134637" y="4016654"/>
            <a:ext cx="540060" cy="46805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248890" y="5129729"/>
            <a:ext cx="31967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4. </a:t>
            </a:r>
            <a:r>
              <a:rPr lang="en-US" altLang="ko-KR" sz="1200" dirty="0" err="1" smtClean="0">
                <a:latin typeface="+mj-lt"/>
              </a:rPr>
              <a:t>MenuDisable</a:t>
            </a:r>
            <a:r>
              <a:rPr lang="en-US" altLang="ko-KR" sz="1200" dirty="0" smtClean="0">
                <a:latin typeface="+mj-lt"/>
              </a:rPr>
              <a:t> C# </a:t>
            </a:r>
            <a:r>
              <a:rPr lang="ko-KR" altLang="en-US" sz="1200" dirty="0" smtClean="0">
                <a:latin typeface="+mj-lt"/>
              </a:rPr>
              <a:t>스크립트를 생성합니다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247964" y="5422532"/>
            <a:ext cx="1546140" cy="1106085"/>
          </a:xfrm>
          <a:prstGeom prst="rect">
            <a:avLst/>
          </a:prstGeom>
        </p:spPr>
      </p:pic>
      <p:sp>
        <p:nvSpPr>
          <p:cNvPr id="16" name="모서리가 둥근 직사각형 15"/>
          <p:cNvSpPr/>
          <p:nvPr/>
        </p:nvSpPr>
        <p:spPr>
          <a:xfrm>
            <a:off x="4716016" y="5422532"/>
            <a:ext cx="756084" cy="103080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403745529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>
                <a:solidFill>
                  <a:srgbClr val="1CCAB9"/>
                </a:solidFill>
                <a:latin typeface="+mn-ea"/>
              </a:rPr>
              <a:t>볼륨 컨트롤러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22831" y="1052736"/>
            <a:ext cx="43123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</a:t>
            </a:r>
            <a:r>
              <a:rPr lang="en-US" altLang="ko-KR" sz="1200" dirty="0" err="1" smtClean="0">
                <a:latin typeface="+mj-lt"/>
              </a:rPr>
              <a:t>MenuDisable</a:t>
            </a:r>
            <a:r>
              <a:rPr lang="en-US" altLang="ko-KR" sz="1200" dirty="0" smtClean="0">
                <a:latin typeface="+mj-lt"/>
              </a:rPr>
              <a:t> </a:t>
            </a:r>
            <a:r>
              <a:rPr lang="ko-KR" altLang="en-US" sz="1200" dirty="0" smtClean="0">
                <a:latin typeface="+mj-lt"/>
              </a:rPr>
              <a:t>스크립트를 열고 아래의 코드를 입력합니다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2831" y="1329735"/>
            <a:ext cx="3638550" cy="17526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226500" y="1692343"/>
            <a:ext cx="1247775" cy="8763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220072" y="1679339"/>
            <a:ext cx="1571625" cy="203835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376629" y="1098902"/>
            <a:ext cx="26861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</a:t>
            </a:r>
            <a:r>
              <a:rPr lang="en-US" altLang="ko-KR" sz="1200" dirty="0" err="1" smtClean="0">
                <a:latin typeface="+mj-lt"/>
              </a:rPr>
              <a:t>VolumeBack</a:t>
            </a:r>
            <a:r>
              <a:rPr lang="en-US" altLang="ko-KR" sz="1200" dirty="0">
                <a:latin typeface="+mj-lt"/>
              </a:rPr>
              <a:t> </a:t>
            </a:r>
            <a:r>
              <a:rPr lang="ko-KR" altLang="en-US" sz="1200" dirty="0" smtClean="0">
                <a:latin typeface="+mj-lt"/>
              </a:rPr>
              <a:t>버튼에 </a:t>
            </a:r>
            <a:r>
              <a:rPr lang="en-US" altLang="ko-KR" sz="1200" dirty="0" err="1" smtClean="0">
                <a:latin typeface="+mj-lt"/>
              </a:rPr>
              <a:t>MenuDisable</a:t>
            </a:r>
            <a:endParaRPr lang="en-US" altLang="ko-KR" sz="1200" dirty="0" smtClean="0">
              <a:latin typeface="+mj-lt"/>
            </a:endParaRPr>
          </a:p>
          <a:p>
            <a:r>
              <a:rPr lang="en-US" altLang="ko-KR" sz="1200" dirty="0">
                <a:latin typeface="+mj-lt"/>
              </a:rPr>
              <a:t> </a:t>
            </a:r>
            <a:r>
              <a:rPr lang="ko-KR" altLang="en-US" sz="1200" dirty="0">
                <a:latin typeface="+mj-lt"/>
              </a:rPr>
              <a:t> </a:t>
            </a:r>
            <a:r>
              <a:rPr lang="ko-KR" altLang="en-US" sz="1200" dirty="0" smtClean="0">
                <a:latin typeface="+mj-lt"/>
              </a:rPr>
              <a:t> 스크립트를 </a:t>
            </a:r>
            <a:r>
              <a:rPr lang="ko-KR" altLang="en-US" sz="1200" dirty="0" err="1" smtClean="0">
                <a:latin typeface="+mj-lt"/>
              </a:rPr>
              <a:t>드래그합니다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5580112" y="3140968"/>
            <a:ext cx="792088" cy="1800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7515820" y="1692343"/>
            <a:ext cx="728588" cy="80055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구부러진 연결선 10"/>
          <p:cNvCxnSpPr>
            <a:stCxn id="9" idx="2"/>
            <a:endCxn id="8" idx="3"/>
          </p:cNvCxnSpPr>
          <p:nvPr/>
        </p:nvCxnSpPr>
        <p:spPr>
          <a:xfrm rot="5400000">
            <a:off x="6757116" y="2107980"/>
            <a:ext cx="738082" cy="1507914"/>
          </a:xfrm>
          <a:prstGeom prst="curved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83568" y="4646749"/>
            <a:ext cx="3962400" cy="9906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83568" y="4185084"/>
            <a:ext cx="43331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3. </a:t>
            </a:r>
            <a:r>
              <a:rPr lang="en-US" altLang="ko-KR" sz="1200" dirty="0" err="1" smtClean="0">
                <a:latin typeface="+mj-lt"/>
              </a:rPr>
              <a:t>VolumeBack</a:t>
            </a:r>
            <a:r>
              <a:rPr lang="ko-KR" altLang="en-US" sz="1200" dirty="0" smtClean="0">
                <a:latin typeface="+mj-lt"/>
              </a:rPr>
              <a:t>의 </a:t>
            </a:r>
            <a:r>
              <a:rPr lang="en-US" altLang="ko-KR" sz="1200" dirty="0" smtClean="0">
                <a:latin typeface="+mj-lt"/>
              </a:rPr>
              <a:t>On Click()</a:t>
            </a:r>
            <a:r>
              <a:rPr lang="ko-KR" altLang="en-US" sz="1200" dirty="0" smtClean="0">
                <a:latin typeface="+mj-lt"/>
              </a:rPr>
              <a:t>에 </a:t>
            </a:r>
            <a:r>
              <a:rPr lang="en-US" altLang="ko-KR" sz="1200" dirty="0" err="1" smtClean="0">
                <a:latin typeface="+mj-lt"/>
              </a:rPr>
              <a:t>VolumeBack</a:t>
            </a:r>
            <a:r>
              <a:rPr lang="en-US" altLang="ko-KR" sz="1200" dirty="0" smtClean="0">
                <a:latin typeface="+mj-lt"/>
              </a:rPr>
              <a:t> </a:t>
            </a:r>
            <a:r>
              <a:rPr lang="ko-KR" altLang="en-US" sz="1200" dirty="0" smtClean="0">
                <a:latin typeface="+mj-lt"/>
              </a:rPr>
              <a:t>버튼을 등록하고</a:t>
            </a:r>
            <a:endParaRPr lang="en-US" altLang="ko-KR" sz="1200" dirty="0">
              <a:latin typeface="+mj-lt"/>
            </a:endParaRPr>
          </a:p>
          <a:p>
            <a:r>
              <a:rPr lang="en-US" altLang="ko-KR" sz="1200" dirty="0" smtClean="0">
                <a:latin typeface="+mj-lt"/>
              </a:rPr>
              <a:t>   </a:t>
            </a:r>
            <a:r>
              <a:rPr lang="en-US" altLang="ko-KR" sz="1200" dirty="0" err="1" smtClean="0">
                <a:latin typeface="+mj-lt"/>
              </a:rPr>
              <a:t>MenuDisable</a:t>
            </a:r>
            <a:r>
              <a:rPr lang="ko-KR" altLang="en-US" sz="1200" dirty="0" smtClean="0">
                <a:latin typeface="+mj-lt"/>
              </a:rPr>
              <a:t>의 </a:t>
            </a:r>
            <a:r>
              <a:rPr lang="en-US" altLang="ko-KR" sz="1200" dirty="0" err="1" smtClean="0">
                <a:latin typeface="+mj-lt"/>
              </a:rPr>
              <a:t>onClick</a:t>
            </a:r>
            <a:r>
              <a:rPr lang="en-US" altLang="ko-KR" sz="1200" dirty="0">
                <a:latin typeface="+mj-lt"/>
              </a:rPr>
              <a:t> </a:t>
            </a:r>
            <a:r>
              <a:rPr lang="ko-KR" altLang="en-US" sz="1200" dirty="0" smtClean="0">
                <a:latin typeface="+mj-lt"/>
              </a:rPr>
              <a:t>함수를 등록합니다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863588" y="5142049"/>
            <a:ext cx="1152128" cy="19516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2015716" y="4946886"/>
            <a:ext cx="1152128" cy="19516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424832448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>
                <a:solidFill>
                  <a:srgbClr val="1CCAB9"/>
                </a:solidFill>
                <a:latin typeface="+mn-ea"/>
              </a:rPr>
              <a:t>볼륨 컨트롤러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22831" y="1052736"/>
            <a:ext cx="33267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</a:t>
            </a:r>
            <a:r>
              <a:rPr lang="en-US" altLang="ko-KR" sz="1200" dirty="0" err="1" smtClean="0">
                <a:latin typeface="+mj-lt"/>
              </a:rPr>
              <a:t>VolumeControl</a:t>
            </a:r>
            <a:r>
              <a:rPr lang="en-US" altLang="ko-KR" sz="1200" dirty="0" smtClean="0">
                <a:latin typeface="+mj-lt"/>
              </a:rPr>
              <a:t> C# </a:t>
            </a:r>
            <a:r>
              <a:rPr lang="ko-KR" altLang="en-US" sz="1200" dirty="0" smtClean="0">
                <a:latin typeface="+mj-lt"/>
              </a:rPr>
              <a:t>스크립트를 생성합니다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2831" y="1329735"/>
            <a:ext cx="1666875" cy="990600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1043608" y="1329735"/>
            <a:ext cx="792088" cy="87512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627784" y="2528900"/>
            <a:ext cx="5401795" cy="363640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627784" y="2251901"/>
            <a:ext cx="21932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</a:t>
            </a:r>
            <a:r>
              <a:rPr lang="ko-KR" altLang="en-US" sz="1200" dirty="0" smtClean="0">
                <a:latin typeface="+mj-lt"/>
              </a:rPr>
              <a:t>아래의 코드를 입력합니다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97068713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>
                <a:solidFill>
                  <a:srgbClr val="1CCAB9"/>
                </a:solidFill>
                <a:latin typeface="+mn-ea"/>
              </a:rPr>
              <a:t>볼륨 컨트롤러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22831" y="1052736"/>
            <a:ext cx="3280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</a:t>
            </a:r>
            <a:r>
              <a:rPr lang="en-US" altLang="ko-KR" sz="1200" dirty="0" err="1" smtClean="0">
                <a:latin typeface="+mj-lt"/>
              </a:rPr>
              <a:t>VolumeDown</a:t>
            </a:r>
            <a:r>
              <a:rPr lang="ko-KR" altLang="en-US" sz="1200" dirty="0" smtClean="0">
                <a:latin typeface="+mj-lt"/>
              </a:rPr>
              <a:t>과 </a:t>
            </a:r>
            <a:r>
              <a:rPr lang="en-US" altLang="ko-KR" sz="1200" dirty="0" err="1" smtClean="0">
                <a:latin typeface="+mj-lt"/>
              </a:rPr>
              <a:t>VolumeUp</a:t>
            </a:r>
            <a:endParaRPr lang="en-US" altLang="ko-KR" sz="1200" dirty="0">
              <a:latin typeface="+mj-lt"/>
            </a:endParaRPr>
          </a:p>
          <a:p>
            <a:r>
              <a:rPr lang="ko-KR" altLang="en-US" sz="1200" dirty="0" smtClean="0">
                <a:latin typeface="+mj-lt"/>
              </a:rPr>
              <a:t>   </a:t>
            </a:r>
            <a:r>
              <a:rPr lang="en-US" altLang="ko-KR" sz="1200" dirty="0" err="1" smtClean="0">
                <a:latin typeface="+mj-lt"/>
              </a:rPr>
              <a:t>VolumeControl</a:t>
            </a:r>
            <a:r>
              <a:rPr lang="en-US" altLang="ko-KR" sz="1200" dirty="0" smtClean="0">
                <a:latin typeface="+mj-lt"/>
              </a:rPr>
              <a:t>  </a:t>
            </a:r>
            <a:r>
              <a:rPr lang="ko-KR" altLang="en-US" sz="1200" dirty="0" smtClean="0">
                <a:latin typeface="+mj-lt"/>
              </a:rPr>
              <a:t>스크립트를 </a:t>
            </a:r>
            <a:r>
              <a:rPr lang="ko-KR" altLang="en-US" sz="1200" dirty="0" err="1" smtClean="0">
                <a:latin typeface="+mj-lt"/>
              </a:rPr>
              <a:t>드래그합니다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2831" y="1514401"/>
            <a:ext cx="1752600" cy="210502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735796" y="1844824"/>
            <a:ext cx="1584176" cy="1175018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935596" y="2780928"/>
            <a:ext cx="828092" cy="14401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935596" y="2924944"/>
            <a:ext cx="828092" cy="14401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3113838" y="1996898"/>
            <a:ext cx="828092" cy="85603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구부러진 연결선 9"/>
          <p:cNvCxnSpPr>
            <a:stCxn id="8" idx="1"/>
          </p:cNvCxnSpPr>
          <p:nvPr/>
        </p:nvCxnSpPr>
        <p:spPr>
          <a:xfrm rot="10800000" flipV="1">
            <a:off x="1763688" y="2424917"/>
            <a:ext cx="1350150" cy="428018"/>
          </a:xfrm>
          <a:prstGeom prst="curved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" name="구부러진 연결선 11"/>
          <p:cNvCxnSpPr>
            <a:stCxn id="8" idx="1"/>
            <a:endCxn id="7" idx="3"/>
          </p:cNvCxnSpPr>
          <p:nvPr/>
        </p:nvCxnSpPr>
        <p:spPr>
          <a:xfrm rot="10800000" flipV="1">
            <a:off x="1763688" y="2424916"/>
            <a:ext cx="1350150" cy="572035"/>
          </a:xfrm>
          <a:prstGeom prst="curved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3" name="그림 1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860032" y="1641906"/>
            <a:ext cx="3876675" cy="84772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850089" y="1013016"/>
            <a:ext cx="30035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</a:t>
            </a:r>
            <a:r>
              <a:rPr lang="en-US" altLang="ko-KR" sz="1200" dirty="0" err="1" smtClean="0">
                <a:latin typeface="+mj-lt"/>
              </a:rPr>
              <a:t>VolumeDown</a:t>
            </a:r>
            <a:r>
              <a:rPr lang="en-US" altLang="ko-KR" sz="1200" dirty="0" smtClean="0">
                <a:latin typeface="+mj-lt"/>
              </a:rPr>
              <a:t> </a:t>
            </a:r>
            <a:r>
              <a:rPr lang="ko-KR" altLang="en-US" sz="1200" dirty="0" smtClean="0">
                <a:latin typeface="+mj-lt"/>
              </a:rPr>
              <a:t>오브젝트에 </a:t>
            </a:r>
            <a:r>
              <a:rPr lang="en-US" altLang="ko-KR" sz="1200" dirty="0" smtClean="0">
                <a:latin typeface="+mj-lt"/>
              </a:rPr>
              <a:t>On Click()</a:t>
            </a:r>
            <a:r>
              <a:rPr lang="ko-KR" altLang="en-US" sz="1200" dirty="0" smtClean="0">
                <a:latin typeface="+mj-lt"/>
              </a:rPr>
              <a:t>에</a:t>
            </a:r>
            <a:endParaRPr lang="en-US" altLang="ko-KR" sz="1200" dirty="0" smtClean="0">
              <a:latin typeface="+mj-lt"/>
            </a:endParaRPr>
          </a:p>
          <a:p>
            <a:r>
              <a:rPr lang="en-US" altLang="ko-KR" sz="1200" dirty="0">
                <a:latin typeface="+mj-lt"/>
              </a:rPr>
              <a:t> </a:t>
            </a:r>
            <a:r>
              <a:rPr lang="en-US" altLang="ko-KR" sz="1200" dirty="0" smtClean="0">
                <a:latin typeface="+mj-lt"/>
              </a:rPr>
              <a:t>  </a:t>
            </a:r>
            <a:r>
              <a:rPr lang="en-US" altLang="ko-KR" sz="1200" dirty="0" err="1" smtClean="0">
                <a:latin typeface="+mj-lt"/>
              </a:rPr>
              <a:t>VolumeDown</a:t>
            </a:r>
            <a:r>
              <a:rPr lang="ko-KR" altLang="en-US" sz="1200" dirty="0" smtClean="0">
                <a:latin typeface="+mj-lt"/>
              </a:rPr>
              <a:t>오브젝트를 등록하고</a:t>
            </a:r>
            <a:endParaRPr lang="en-US" altLang="ko-KR" sz="1200" dirty="0" smtClean="0">
              <a:latin typeface="+mj-lt"/>
            </a:endParaRPr>
          </a:p>
          <a:p>
            <a:r>
              <a:rPr lang="en-US" altLang="ko-KR" sz="1200" dirty="0">
                <a:latin typeface="+mj-lt"/>
              </a:rPr>
              <a:t> </a:t>
            </a:r>
            <a:r>
              <a:rPr lang="en-US" altLang="ko-KR" sz="1200" dirty="0" smtClean="0">
                <a:latin typeface="+mj-lt"/>
              </a:rPr>
              <a:t>  </a:t>
            </a:r>
            <a:r>
              <a:rPr lang="en-US" altLang="ko-KR" sz="1200" dirty="0" err="1" smtClean="0">
                <a:latin typeface="+mj-lt"/>
              </a:rPr>
              <a:t>VolumeDown</a:t>
            </a:r>
            <a:r>
              <a:rPr lang="ko-KR" altLang="en-US" sz="1200" dirty="0" smtClean="0">
                <a:latin typeface="+mj-lt"/>
              </a:rPr>
              <a:t>함수를 등록합니다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4968044" y="2096852"/>
            <a:ext cx="1116124" cy="1800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6094110" y="1922744"/>
            <a:ext cx="1538229" cy="17410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850089" y="3429000"/>
            <a:ext cx="3829050" cy="866775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4860032" y="2782669"/>
            <a:ext cx="27967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+mj-lt"/>
              </a:rPr>
              <a:t>3</a:t>
            </a:r>
            <a:r>
              <a:rPr lang="en-US" altLang="ko-KR" sz="1200" dirty="0" smtClean="0">
                <a:latin typeface="+mj-lt"/>
              </a:rPr>
              <a:t>. </a:t>
            </a:r>
            <a:r>
              <a:rPr lang="en-US" altLang="ko-KR" sz="1200" dirty="0" err="1" smtClean="0">
                <a:latin typeface="+mj-lt"/>
              </a:rPr>
              <a:t>VolumeUp</a:t>
            </a:r>
            <a:r>
              <a:rPr lang="en-US" altLang="ko-KR" sz="1200" dirty="0" smtClean="0">
                <a:latin typeface="+mj-lt"/>
              </a:rPr>
              <a:t> </a:t>
            </a:r>
            <a:r>
              <a:rPr lang="ko-KR" altLang="en-US" sz="1200" dirty="0" smtClean="0">
                <a:latin typeface="+mj-lt"/>
              </a:rPr>
              <a:t>오브젝트에 </a:t>
            </a:r>
            <a:r>
              <a:rPr lang="en-US" altLang="ko-KR" sz="1200" dirty="0" smtClean="0">
                <a:latin typeface="+mj-lt"/>
              </a:rPr>
              <a:t>On Click()</a:t>
            </a:r>
            <a:r>
              <a:rPr lang="ko-KR" altLang="en-US" sz="1200" dirty="0" smtClean="0">
                <a:latin typeface="+mj-lt"/>
              </a:rPr>
              <a:t>에</a:t>
            </a:r>
            <a:endParaRPr lang="en-US" altLang="ko-KR" sz="1200" dirty="0" smtClean="0">
              <a:latin typeface="+mj-lt"/>
            </a:endParaRPr>
          </a:p>
          <a:p>
            <a:r>
              <a:rPr lang="en-US" altLang="ko-KR" sz="1200" dirty="0">
                <a:latin typeface="+mj-lt"/>
              </a:rPr>
              <a:t> </a:t>
            </a:r>
            <a:r>
              <a:rPr lang="en-US" altLang="ko-KR" sz="1200" dirty="0" smtClean="0">
                <a:latin typeface="+mj-lt"/>
              </a:rPr>
              <a:t>  </a:t>
            </a:r>
            <a:r>
              <a:rPr lang="en-US" altLang="ko-KR" sz="1200" dirty="0" err="1" smtClean="0"/>
              <a:t>VolumeUp</a:t>
            </a:r>
            <a:r>
              <a:rPr lang="en-US" altLang="ko-KR" sz="1200" dirty="0" smtClean="0"/>
              <a:t> </a:t>
            </a:r>
            <a:r>
              <a:rPr lang="ko-KR" altLang="en-US" sz="1200" dirty="0" smtClean="0">
                <a:latin typeface="+mj-lt"/>
              </a:rPr>
              <a:t>오브젝트를 등록하고</a:t>
            </a:r>
            <a:endParaRPr lang="en-US" altLang="ko-KR" sz="1200" dirty="0" smtClean="0">
              <a:latin typeface="+mj-lt"/>
            </a:endParaRPr>
          </a:p>
          <a:p>
            <a:r>
              <a:rPr lang="en-US" altLang="ko-KR" sz="1200" dirty="0">
                <a:latin typeface="+mj-lt"/>
              </a:rPr>
              <a:t> </a:t>
            </a:r>
            <a:r>
              <a:rPr lang="en-US" altLang="ko-KR" sz="1200" dirty="0" smtClean="0">
                <a:latin typeface="+mj-lt"/>
              </a:rPr>
              <a:t>  </a:t>
            </a:r>
            <a:r>
              <a:rPr lang="en-US" altLang="ko-KR" sz="1200" dirty="0" err="1" smtClean="0"/>
              <a:t>VolumeUp</a:t>
            </a:r>
            <a:r>
              <a:rPr lang="en-US" altLang="ko-KR" sz="1200" dirty="0" smtClean="0"/>
              <a:t> </a:t>
            </a:r>
            <a:r>
              <a:rPr lang="ko-KR" altLang="en-US" sz="1200" dirty="0" smtClean="0">
                <a:latin typeface="+mj-lt"/>
              </a:rPr>
              <a:t>함수를 등록합니다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4860032" y="3862387"/>
            <a:ext cx="1152128" cy="21468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모서리가 둥근 직사각형 19"/>
          <p:cNvSpPr/>
          <p:nvPr/>
        </p:nvSpPr>
        <p:spPr>
          <a:xfrm>
            <a:off x="6094110" y="3675808"/>
            <a:ext cx="1322206" cy="21468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35596" y="4295775"/>
            <a:ext cx="3797586" cy="2088232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1527691" y="4362822"/>
            <a:ext cx="22565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4. Volume </a:t>
            </a:r>
            <a:r>
              <a:rPr lang="ko-KR" altLang="en-US" sz="1200" dirty="0" smtClean="0">
                <a:latin typeface="+mj-lt"/>
              </a:rPr>
              <a:t>버튼이 동작합니다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79501060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2816900" y="2299064"/>
            <a:ext cx="5797073" cy="103998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altLang="ko-KR" sz="3600" b="1" spc="-50" dirty="0" smtClean="0">
                <a:solidFill>
                  <a:schemeClr val="bg1"/>
                </a:solidFill>
                <a:latin typeface="+mn-ea"/>
              </a:rPr>
              <a:t>FINAL REPORT</a:t>
            </a:r>
          </a:p>
          <a:p>
            <a:pPr>
              <a:lnSpc>
                <a:spcPct val="90000"/>
              </a:lnSpc>
            </a:pPr>
            <a:r>
              <a:rPr lang="ko-KR" altLang="en-US" sz="3600" b="1" spc="-50" dirty="0" smtClean="0">
                <a:solidFill>
                  <a:srgbClr val="1CCAB9"/>
                </a:solidFill>
                <a:latin typeface="+mn-ea"/>
              </a:rPr>
              <a:t>로그인 만들기</a:t>
            </a:r>
            <a:endParaRPr lang="en-US" altLang="ko-KR" sz="3600" b="1" spc="-50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413429" y="2417650"/>
            <a:ext cx="943206" cy="776307"/>
          </a:xfrm>
          <a:prstGeom prst="rect">
            <a:avLst/>
          </a:prstGeom>
          <a:noFill/>
        </p:spPr>
        <p:txBody>
          <a:bodyPr wrap="none" lIns="36000" tIns="36000" rIns="36000" rtlCol="0" anchor="ctr">
            <a:noAutofit/>
            <a:scene3d>
              <a:camera prst="orthographicFront"/>
              <a:lightRig rig="threePt" dir="t"/>
            </a:scene3d>
            <a:sp3d contourW="50800">
              <a:bevelT w="1270" h="50800"/>
              <a:contourClr>
                <a:schemeClr val="bg1"/>
              </a:contourClr>
            </a:sp3d>
          </a:bodyPr>
          <a:lstStyle/>
          <a:p>
            <a:pPr algn="ctr">
              <a:spcAft>
                <a:spcPts val="1000"/>
              </a:spcAft>
              <a:buClr>
                <a:srgbClr val="977399"/>
              </a:buClr>
            </a:pPr>
            <a:r>
              <a:rPr lang="en-US" altLang="ko-KR" sz="6600" spc="-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xmlns="" val="12243434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로그인 만들기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47564" y="836713"/>
            <a:ext cx="64087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  <a:hlinkClick r:id="rId2"/>
              </a:rPr>
              <a:t>http://sqlitebrowser.org/</a:t>
            </a:r>
            <a:r>
              <a:rPr lang="ko-KR" altLang="en-US" sz="1200" dirty="0" smtClean="0">
                <a:latin typeface="+mj-lt"/>
              </a:rPr>
              <a:t>에 들어가서 자신의 컴퓨터에 맞게 설치하시오</a:t>
            </a:r>
            <a:r>
              <a:rPr lang="en-US" altLang="ko-KR" sz="1200" dirty="0" smtClean="0">
                <a:latin typeface="+mj-lt"/>
              </a:rPr>
              <a:t>. </a:t>
            </a:r>
            <a:r>
              <a:rPr lang="en-US" altLang="ko-KR" sz="1200" dirty="0" smtClean="0"/>
              <a:t>(</a:t>
            </a:r>
            <a:r>
              <a:rPr lang="ko-KR" altLang="en-US" sz="1200" dirty="0" smtClean="0"/>
              <a:t>필자는 </a:t>
            </a:r>
            <a:r>
              <a:rPr lang="en-US" altLang="ko-KR" sz="1200" dirty="0" smtClean="0"/>
              <a:t>64bit)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5576" y="1196752"/>
            <a:ext cx="8120824" cy="43564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모서리가 둥근 직사각형 8"/>
          <p:cNvSpPr/>
          <p:nvPr/>
        </p:nvSpPr>
        <p:spPr>
          <a:xfrm>
            <a:off x="719572" y="872716"/>
            <a:ext cx="1656184" cy="21468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517264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로그인 만들기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47564" y="836712"/>
            <a:ext cx="52565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LodingScene</a:t>
            </a:r>
            <a:r>
              <a:rPr lang="ko-KR" altLang="en-US" sz="1200" dirty="0" smtClean="0">
                <a:latin typeface="+mj-lt"/>
              </a:rPr>
              <a:t>에서 </a:t>
            </a:r>
            <a:r>
              <a:rPr lang="en-US" altLang="ko-KR" sz="1200" dirty="0" smtClean="0">
                <a:latin typeface="+mj-lt"/>
              </a:rPr>
              <a:t>Aseets – Create – Floder – </a:t>
            </a:r>
            <a:r>
              <a:rPr lang="ko-KR" altLang="en-US" sz="1200" dirty="0" smtClean="0">
                <a:latin typeface="+mj-lt"/>
              </a:rPr>
              <a:t>이름을 </a:t>
            </a:r>
            <a:r>
              <a:rPr lang="en-US" altLang="ko-KR" sz="1200" dirty="0" smtClean="0">
                <a:latin typeface="+mj-lt"/>
              </a:rPr>
              <a:t>Plugins</a:t>
            </a:r>
            <a:r>
              <a:rPr lang="ko-KR" altLang="en-US" sz="1200" dirty="0" smtClean="0">
                <a:latin typeface="+mj-lt"/>
              </a:rPr>
              <a:t>로 한다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9572" y="1232756"/>
            <a:ext cx="1981200" cy="1419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모서리가 둥근 직사각형 4"/>
          <p:cNvSpPr/>
          <p:nvPr/>
        </p:nvSpPr>
        <p:spPr>
          <a:xfrm>
            <a:off x="1727684" y="1628800"/>
            <a:ext cx="936104" cy="89876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683568" y="2852936"/>
            <a:ext cx="82449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</a:t>
            </a:r>
            <a:r>
              <a:rPr lang="ko-KR" altLang="en-US" sz="1200" dirty="0" smtClean="0">
                <a:latin typeface="+mj-lt"/>
              </a:rPr>
              <a:t>자기 컴퓨터에 깔려있는 </a:t>
            </a:r>
            <a:r>
              <a:rPr lang="en-US" altLang="ko-KR" sz="1200" dirty="0" smtClean="0">
                <a:latin typeface="+mj-lt"/>
              </a:rPr>
              <a:t>Unity</a:t>
            </a:r>
            <a:r>
              <a:rPr lang="ko-KR" altLang="en-US" sz="1200" dirty="0" smtClean="0">
                <a:latin typeface="+mj-lt"/>
              </a:rPr>
              <a:t>폴더위치</a:t>
            </a:r>
            <a:r>
              <a:rPr lang="en-US" altLang="ko-KR" sz="1200" dirty="0" smtClean="0">
                <a:latin typeface="+mj-lt"/>
              </a:rPr>
              <a:t>\Editor\Data\Mono\lib\mono\2.0</a:t>
            </a:r>
            <a:r>
              <a:rPr lang="ko-KR" altLang="en-US" sz="1200" dirty="0" smtClean="0">
                <a:latin typeface="+mj-lt"/>
              </a:rPr>
              <a:t>에서 </a:t>
            </a:r>
            <a:r>
              <a:rPr lang="en-US" altLang="ko-KR" sz="1200" dirty="0" smtClean="0">
                <a:latin typeface="+mj-lt"/>
              </a:rPr>
              <a:t>Mono.Data.Sqlite.dll</a:t>
            </a:r>
            <a:r>
              <a:rPr lang="ko-KR" altLang="en-US" sz="1200" dirty="0" smtClean="0">
                <a:latin typeface="+mj-lt"/>
              </a:rPr>
              <a:t>과 </a:t>
            </a:r>
            <a:r>
              <a:rPr lang="en-US" altLang="ko-KR" sz="1200" dirty="0" smtClean="0">
                <a:latin typeface="+mj-lt"/>
              </a:rPr>
              <a:t>System.Data.dll</a:t>
            </a:r>
            <a:r>
              <a:rPr lang="ko-KR" altLang="en-US" sz="1200" dirty="0" smtClean="0">
                <a:latin typeface="+mj-lt"/>
              </a:rPr>
              <a:t>를 </a:t>
            </a:r>
            <a:r>
              <a:rPr lang="en-US" altLang="ko-KR" sz="1200" dirty="0" smtClean="0">
                <a:latin typeface="+mj-lt"/>
              </a:rPr>
              <a:t>Plugins</a:t>
            </a:r>
            <a:r>
              <a:rPr lang="ko-KR" altLang="en-US" sz="1200" dirty="0" smtClean="0">
                <a:latin typeface="+mj-lt"/>
              </a:rPr>
              <a:t>에 넣는다</a:t>
            </a:r>
            <a:r>
              <a:rPr lang="en-US" altLang="ko-KR" sz="1200" dirty="0" smtClean="0">
                <a:latin typeface="+mj-lt"/>
              </a:rPr>
              <a:t>. 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5576" y="3429000"/>
            <a:ext cx="3028950" cy="212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모서리가 둥근 직사각형 7"/>
          <p:cNvSpPr/>
          <p:nvPr/>
        </p:nvSpPr>
        <p:spPr>
          <a:xfrm>
            <a:off x="1043608" y="5373216"/>
            <a:ext cx="936104" cy="17868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2267744" y="4041068"/>
            <a:ext cx="1476164" cy="50405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897480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로그인 만들기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47564" y="836712"/>
            <a:ext cx="7200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https://www.sqlite.org/download.html</a:t>
            </a:r>
            <a:r>
              <a:rPr lang="ko-KR" altLang="en-US" sz="1200" dirty="0" smtClean="0">
                <a:latin typeface="+mj-lt"/>
              </a:rPr>
              <a:t>에 들어가서 자신의 컴퓨터에 맞게 설치하시오</a:t>
            </a:r>
            <a:r>
              <a:rPr lang="en-US" altLang="ko-KR" sz="1200" dirty="0" smtClean="0">
                <a:latin typeface="+mj-lt"/>
              </a:rPr>
              <a:t>. (</a:t>
            </a:r>
            <a:r>
              <a:rPr lang="ko-KR" altLang="en-US" sz="1200" dirty="0" smtClean="0">
                <a:latin typeface="+mj-lt"/>
              </a:rPr>
              <a:t>필자는 </a:t>
            </a:r>
            <a:r>
              <a:rPr lang="en-US" altLang="ko-KR" sz="1200" dirty="0" smtClean="0">
                <a:latin typeface="+mj-lt"/>
              </a:rPr>
              <a:t>64bit)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719572" y="872716"/>
            <a:ext cx="2592288" cy="21468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9572" y="1160748"/>
            <a:ext cx="7975199" cy="4278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모서리가 둥근 직사각형 6"/>
          <p:cNvSpPr/>
          <p:nvPr/>
        </p:nvSpPr>
        <p:spPr>
          <a:xfrm>
            <a:off x="1223628" y="3501008"/>
            <a:ext cx="972108" cy="39604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703892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로그인 만들기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47564" y="1844824"/>
            <a:ext cx="26642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</a:t>
            </a:r>
            <a:r>
              <a:rPr lang="ko-KR" altLang="en-US" sz="1200" dirty="0" smtClean="0">
                <a:latin typeface="+mj-lt"/>
              </a:rPr>
              <a:t>압축을 푼다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47564" y="2204863"/>
            <a:ext cx="3492388" cy="25656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모서리가 둥근 직사각형 4"/>
          <p:cNvSpPr/>
          <p:nvPr/>
        </p:nvSpPr>
        <p:spPr>
          <a:xfrm>
            <a:off x="1511660" y="2816932"/>
            <a:ext cx="468052" cy="25202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63987" y="2204864"/>
            <a:ext cx="3783339" cy="259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모서리가 둥근 직사각형 6"/>
          <p:cNvSpPr/>
          <p:nvPr/>
        </p:nvSpPr>
        <p:spPr>
          <a:xfrm>
            <a:off x="6300192" y="3176972"/>
            <a:ext cx="936104" cy="50405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4463988" y="1808820"/>
            <a:ext cx="26642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Plugins</a:t>
            </a:r>
            <a:r>
              <a:rPr lang="ko-KR" altLang="en-US" sz="1200" dirty="0" smtClean="0">
                <a:latin typeface="+mj-lt"/>
              </a:rPr>
              <a:t>의 폴더에 넣는다</a:t>
            </a:r>
          </a:p>
        </p:txBody>
      </p:sp>
    </p:spTree>
    <p:extLst>
      <p:ext uri="{BB962C8B-B14F-4D97-AF65-F5344CB8AC3E}">
        <p14:creationId xmlns:p14="http://schemas.microsoft.com/office/powerpoint/2010/main" xmlns="" val="2901125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로그인 만들기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652120" y="908720"/>
            <a:ext cx="26282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Hierarchy – Create – UI – Panel</a:t>
            </a:r>
            <a:r>
              <a:rPr lang="ko-KR" altLang="en-US" sz="1200" dirty="0" smtClean="0">
                <a:latin typeface="+mj-lt"/>
              </a:rPr>
              <a:t> </a:t>
            </a:r>
            <a:r>
              <a:rPr lang="en-US" altLang="ko-KR" sz="1200" dirty="0" smtClean="0">
                <a:latin typeface="+mj-lt"/>
              </a:rPr>
              <a:t>Rename : LoginPanel</a:t>
            </a:r>
          </a:p>
        </p:txBody>
      </p:sp>
      <p:pic>
        <p:nvPicPr>
          <p:cNvPr id="4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7524" y="908720"/>
            <a:ext cx="5316291" cy="2916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7524" y="4041067"/>
            <a:ext cx="5267325" cy="2381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5688124" y="4041068"/>
            <a:ext cx="34198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</a:t>
            </a:r>
            <a:r>
              <a:rPr lang="ko-KR" altLang="en-US" sz="1200" dirty="0" smtClean="0"/>
              <a:t>① 빨간색 상자를 클릭하여 </a:t>
            </a:r>
            <a:r>
              <a:rPr lang="en-US" altLang="ko-KR" sz="1200" dirty="0" smtClean="0"/>
              <a:t>Background</a:t>
            </a:r>
            <a:r>
              <a:rPr lang="ko-KR" altLang="en-US" sz="1200" dirty="0" smtClean="0"/>
              <a:t>를 </a:t>
            </a:r>
            <a:r>
              <a:rPr lang="en-US" altLang="ko-KR" sz="1200" dirty="0" smtClean="0"/>
              <a:t>None</a:t>
            </a:r>
            <a:r>
              <a:rPr lang="ko-KR" altLang="en-US" sz="1200" dirty="0" smtClean="0"/>
              <a:t>으로 바꾸고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② 빨간색 상자를 클릭하여 흰색으로 바꾼다</a:t>
            </a:r>
            <a:r>
              <a:rPr lang="en-US" altLang="ko-KR" sz="1200" dirty="0" smtClean="0"/>
              <a:t>.</a:t>
            </a:r>
            <a:endParaRPr lang="en-US" altLang="ko-KR" sz="1200" dirty="0" smtClean="0">
              <a:latin typeface="+mj-lt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5400092" y="5481228"/>
            <a:ext cx="180020" cy="1800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2375756" y="5697252"/>
            <a:ext cx="2952328" cy="19105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508104" y="5409220"/>
            <a:ext cx="2880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+mj-lt"/>
              </a:rPr>
              <a:t>①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508104" y="5661248"/>
            <a:ext cx="2880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+mj-lt"/>
              </a:rPr>
              <a:t>②</a:t>
            </a:r>
          </a:p>
        </p:txBody>
      </p:sp>
    </p:spTree>
    <p:extLst>
      <p:ext uri="{BB962C8B-B14F-4D97-AF65-F5344CB8AC3E}">
        <p14:creationId xmlns:p14="http://schemas.microsoft.com/office/powerpoint/2010/main" xmlns="" val="2162095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>
                <a:solidFill>
                  <a:srgbClr val="1CCAB9"/>
                </a:solidFill>
                <a:latin typeface="+mn-ea"/>
              </a:rPr>
              <a:t>로딩 씬 구현하기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5" name="Rectangle 8"/>
          <p:cNvSpPr>
            <a:spLocks noChangeArrowheads="1"/>
          </p:cNvSpPr>
          <p:nvPr/>
        </p:nvSpPr>
        <p:spPr bwMode="auto">
          <a:xfrm>
            <a:off x="643719" y="1021080"/>
            <a:ext cx="7856562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spcBef>
                <a:spcPts val="600"/>
              </a:spcBef>
              <a:defRPr/>
            </a:pPr>
            <a:r>
              <a:rPr lang="en-US" altLang="ko-KR" sz="1100" dirty="0" smtClean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en-US" altLang="ko-KR" sz="1100" dirty="0" err="1" smtClean="0">
                <a:latin typeface="맑은 고딕" pitchFamily="50" charset="-127"/>
                <a:ea typeface="맑은 고딕" pitchFamily="50" charset="-127"/>
              </a:rPr>
              <a:t>BackGround</a:t>
            </a:r>
            <a:r>
              <a:rPr lang="en-US" altLang="ko-KR" sz="11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100" dirty="0" smtClean="0">
                <a:latin typeface="맑은 고딕" pitchFamily="50" charset="-127"/>
                <a:ea typeface="맑은 고딕" pitchFamily="50" charset="-127"/>
              </a:rPr>
              <a:t>이미지 오브젝트를 클릭하고 </a:t>
            </a:r>
            <a:r>
              <a:rPr lang="en-US" altLang="ko-KR" sz="1100" dirty="0" smtClean="0">
                <a:latin typeface="맑은 고딕" pitchFamily="50" charset="-127"/>
                <a:ea typeface="맑은 고딕" pitchFamily="50" charset="-127"/>
              </a:rPr>
              <a:t>Inspector</a:t>
            </a:r>
            <a:r>
              <a:rPr lang="ko-KR" altLang="en-US" sz="1100" dirty="0" smtClean="0">
                <a:latin typeface="맑은 고딕" pitchFamily="50" charset="-127"/>
                <a:ea typeface="맑은 고딕" pitchFamily="50" charset="-127"/>
              </a:rPr>
              <a:t>를 봅니다</a:t>
            </a:r>
            <a:r>
              <a:rPr lang="en-US" altLang="ko-KR" sz="11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1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43719" y="1282690"/>
            <a:ext cx="2638425" cy="2181225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755576" y="2024844"/>
            <a:ext cx="504056" cy="57606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" name="Rectangle 8"/>
          <p:cNvSpPr>
            <a:spLocks noChangeArrowheads="1"/>
          </p:cNvSpPr>
          <p:nvPr/>
        </p:nvSpPr>
        <p:spPr bwMode="auto">
          <a:xfrm>
            <a:off x="3282144" y="1392156"/>
            <a:ext cx="5322304" cy="7540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spcBef>
                <a:spcPts val="600"/>
              </a:spcBef>
              <a:defRPr/>
            </a:pPr>
            <a:r>
              <a:rPr lang="en-US" altLang="ko-KR" sz="1100" dirty="0" smtClean="0">
                <a:latin typeface="맑은 고딕" pitchFamily="50" charset="-127"/>
                <a:ea typeface="맑은 고딕" pitchFamily="50" charset="-127"/>
              </a:rPr>
              <a:t>2. Inspector</a:t>
            </a:r>
            <a:r>
              <a:rPr lang="ko-KR" altLang="en-US" sz="1100" dirty="0" smtClean="0">
                <a:latin typeface="맑은 고딕" pitchFamily="50" charset="-127"/>
                <a:ea typeface="맑은 고딕" pitchFamily="50" charset="-127"/>
              </a:rPr>
              <a:t>의 </a:t>
            </a:r>
            <a:r>
              <a:rPr lang="en-US" altLang="ko-KR" sz="1100" dirty="0" smtClean="0">
                <a:latin typeface="맑은 고딕" pitchFamily="50" charset="-127"/>
                <a:ea typeface="맑은 고딕" pitchFamily="50" charset="-127"/>
              </a:rPr>
              <a:t>Anchor</a:t>
            </a:r>
            <a:r>
              <a:rPr lang="ko-KR" altLang="en-US" sz="1100" dirty="0" smtClean="0">
                <a:latin typeface="맑은 고딕" pitchFamily="50" charset="-127"/>
                <a:ea typeface="맑은 고딕" pitchFamily="50" charset="-127"/>
              </a:rPr>
              <a:t>를 전체 확장으로 바꿉니다</a:t>
            </a:r>
            <a:r>
              <a:rPr lang="en-US" altLang="ko-KR" sz="11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>
              <a:spcBef>
                <a:spcPts val="600"/>
              </a:spcBef>
              <a:defRPr/>
            </a:pPr>
            <a:r>
              <a:rPr lang="en-US" altLang="ko-KR" sz="11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dirty="0" smtClean="0">
                <a:latin typeface="맑은 고딕" pitchFamily="50" charset="-127"/>
                <a:ea typeface="맑은 고딕" pitchFamily="50" charset="-127"/>
              </a:rPr>
              <a:t>  </a:t>
            </a:r>
            <a:r>
              <a:rPr lang="ko-KR" altLang="en-US" sz="1100" dirty="0" smtClean="0">
                <a:latin typeface="맑은 고딕" pitchFamily="50" charset="-127"/>
                <a:ea typeface="맑은 고딕" pitchFamily="50" charset="-127"/>
              </a:rPr>
              <a:t>옆의 버튼을 </a:t>
            </a:r>
            <a:r>
              <a:rPr lang="ko-KR" altLang="en-US" sz="1100" dirty="0" err="1" smtClean="0">
                <a:latin typeface="맑은 고딕" pitchFamily="50" charset="-127"/>
                <a:ea typeface="맑은 고딕" pitchFamily="50" charset="-127"/>
              </a:rPr>
              <a:t>클릭한채</a:t>
            </a:r>
            <a:r>
              <a:rPr lang="ko-KR" altLang="en-US" sz="1100" dirty="0" smtClean="0">
                <a:latin typeface="맑은 고딕" pitchFamily="50" charset="-127"/>
                <a:ea typeface="맑은 고딕" pitchFamily="50" charset="-127"/>
              </a:rPr>
              <a:t> 가장 우측 하단의 전체 확장을 </a:t>
            </a:r>
            <a:r>
              <a:rPr lang="ko-KR" altLang="en-US" sz="1100" dirty="0" err="1" smtClean="0">
                <a:latin typeface="맑은 고딕" pitchFamily="50" charset="-127"/>
                <a:ea typeface="맑은 고딕" pitchFamily="50" charset="-127"/>
              </a:rPr>
              <a:t>알트키를</a:t>
            </a:r>
            <a:r>
              <a:rPr lang="ko-KR" altLang="en-US" sz="11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100" dirty="0" err="1" smtClean="0">
                <a:latin typeface="맑은 고딕" pitchFamily="50" charset="-127"/>
                <a:ea typeface="맑은 고딕" pitchFamily="50" charset="-127"/>
              </a:rPr>
              <a:t>누른채</a:t>
            </a:r>
            <a:endParaRPr lang="en-US" altLang="ko-KR" sz="11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600"/>
              </a:spcBef>
              <a:defRPr/>
            </a:pPr>
            <a:r>
              <a:rPr lang="en-US" altLang="ko-KR" sz="1100" dirty="0" smtClean="0">
                <a:latin typeface="맑은 고딕" pitchFamily="50" charset="-127"/>
                <a:ea typeface="맑은 고딕" pitchFamily="50" charset="-127"/>
              </a:rPr>
              <a:t>   </a:t>
            </a:r>
            <a:r>
              <a:rPr lang="ko-KR" altLang="en-US" sz="1100" dirty="0" smtClean="0">
                <a:latin typeface="맑은 고딕" pitchFamily="50" charset="-127"/>
                <a:ea typeface="맑은 고딕" pitchFamily="50" charset="-127"/>
              </a:rPr>
              <a:t>클릭하면 됩니다</a:t>
            </a:r>
            <a:r>
              <a:rPr lang="en-US" altLang="ko-KR" sz="11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43719" y="4077072"/>
            <a:ext cx="3733800" cy="1857375"/>
          </a:xfrm>
          <a:prstGeom prst="rect">
            <a:avLst/>
          </a:prstGeom>
        </p:spPr>
      </p:pic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4377519" y="4077072"/>
            <a:ext cx="4442953" cy="7540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spcBef>
                <a:spcPts val="600"/>
              </a:spcBef>
              <a:defRPr/>
            </a:pPr>
            <a:r>
              <a:rPr lang="en-US" altLang="ko-KR" sz="11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1100" dirty="0" smtClean="0">
                <a:latin typeface="맑은 고딕" pitchFamily="50" charset="-127"/>
                <a:ea typeface="맑은 고딕" pitchFamily="50" charset="-127"/>
              </a:rPr>
              <a:t>이전과 같은 방법으로 이미지를 두개 생성하고 두번째로 생성된</a:t>
            </a:r>
            <a:endParaRPr lang="en-US" altLang="ko-KR" sz="1100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600"/>
              </a:spcBef>
              <a:defRPr/>
            </a:pPr>
            <a:r>
              <a:rPr lang="ko-KR" altLang="en-US" sz="1100" dirty="0" smtClean="0">
                <a:latin typeface="맑은 고딕" pitchFamily="50" charset="-127"/>
                <a:ea typeface="맑은 고딕" pitchFamily="50" charset="-127"/>
              </a:rPr>
              <a:t>이미지를 </a:t>
            </a:r>
            <a:r>
              <a:rPr lang="ko-KR" altLang="en-US" sz="1100" dirty="0" err="1" smtClean="0">
                <a:latin typeface="맑은 고딕" pitchFamily="50" charset="-127"/>
                <a:ea typeface="맑은 고딕" pitchFamily="50" charset="-127"/>
              </a:rPr>
              <a:t>첫번재로</a:t>
            </a:r>
            <a:r>
              <a:rPr lang="ko-KR" altLang="en-US" sz="1100" dirty="0" smtClean="0">
                <a:latin typeface="맑은 고딕" pitchFamily="50" charset="-127"/>
                <a:ea typeface="맑은 고딕" pitchFamily="50" charset="-127"/>
              </a:rPr>
              <a:t> 생성된 이미지로 </a:t>
            </a:r>
            <a:r>
              <a:rPr lang="ko-KR" altLang="en-US" sz="1100" dirty="0" err="1" smtClean="0">
                <a:latin typeface="맑은 고딕" pitchFamily="50" charset="-127"/>
                <a:ea typeface="맑은 고딕" pitchFamily="50" charset="-127"/>
              </a:rPr>
              <a:t>드래그하고</a:t>
            </a:r>
            <a:r>
              <a:rPr lang="ko-KR" altLang="en-US" sz="1100" dirty="0" smtClean="0">
                <a:latin typeface="맑은 고딕" pitchFamily="50" charset="-127"/>
                <a:ea typeface="맑은 고딕" pitchFamily="50" charset="-127"/>
              </a:rPr>
              <a:t> 각각의 이름을</a:t>
            </a:r>
            <a:endParaRPr lang="en-US" altLang="ko-KR" sz="1100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600"/>
              </a:spcBef>
              <a:defRPr/>
            </a:pPr>
            <a:r>
              <a:rPr lang="en-US" altLang="ko-KR" sz="1100" dirty="0">
                <a:latin typeface="맑은 고딕" pitchFamily="50" charset="-127"/>
                <a:ea typeface="맑은 고딕" pitchFamily="50" charset="-127"/>
              </a:rPr>
              <a:t>I</a:t>
            </a:r>
            <a:r>
              <a:rPr lang="en-US" altLang="ko-KR" sz="1100" dirty="0" smtClean="0">
                <a:latin typeface="맑은 고딕" pitchFamily="50" charset="-127"/>
                <a:ea typeface="맑은 고딕" pitchFamily="50" charset="-127"/>
              </a:rPr>
              <a:t>con_1</a:t>
            </a:r>
            <a:r>
              <a:rPr lang="ko-KR" altLang="en-US" sz="1100" dirty="0" smtClean="0">
                <a:latin typeface="맑은 고딕" pitchFamily="50" charset="-127"/>
                <a:ea typeface="맑은 고딕" pitchFamily="50" charset="-127"/>
              </a:rPr>
              <a:t>과 </a:t>
            </a:r>
            <a:r>
              <a:rPr lang="en-US" altLang="ko-KR" sz="1100" dirty="0" smtClean="0">
                <a:latin typeface="맑은 고딕" pitchFamily="50" charset="-127"/>
                <a:ea typeface="맑은 고딕" pitchFamily="50" charset="-127"/>
              </a:rPr>
              <a:t>Icon_2</a:t>
            </a:r>
            <a:r>
              <a:rPr lang="ko-KR" altLang="en-US" sz="1100" dirty="0" smtClean="0">
                <a:latin typeface="맑은 고딕" pitchFamily="50" charset="-127"/>
                <a:ea typeface="맑은 고딕" pitchFamily="50" charset="-127"/>
              </a:rPr>
              <a:t>로 변경하였습니다</a:t>
            </a:r>
            <a:r>
              <a:rPr lang="en-US" altLang="ko-KR" sz="11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10" name="모서리가 둥근 직사각형 9"/>
          <p:cNvSpPr/>
          <p:nvPr/>
        </p:nvSpPr>
        <p:spPr>
          <a:xfrm>
            <a:off x="935596" y="5301208"/>
            <a:ext cx="504056" cy="1800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1079612" y="5481228"/>
            <a:ext cx="504056" cy="1800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13" name="구부러진 연결선 12"/>
          <p:cNvCxnSpPr>
            <a:stCxn id="11" idx="3"/>
          </p:cNvCxnSpPr>
          <p:nvPr/>
        </p:nvCxnSpPr>
        <p:spPr>
          <a:xfrm flipH="1" flipV="1">
            <a:off x="1439652" y="5391218"/>
            <a:ext cx="144016" cy="180020"/>
          </a:xfrm>
          <a:prstGeom prst="curvedConnector4">
            <a:avLst>
              <a:gd name="adj1" fmla="val -158732"/>
              <a:gd name="adj2" fmla="val 75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34585157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로그인 만들기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9532" y="1160748"/>
            <a:ext cx="4219575" cy="4886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모서리가 둥근 직사각형 4"/>
          <p:cNvSpPr/>
          <p:nvPr/>
        </p:nvSpPr>
        <p:spPr>
          <a:xfrm>
            <a:off x="431540" y="1304764"/>
            <a:ext cx="576064" cy="25202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611560" y="3681028"/>
            <a:ext cx="576064" cy="25202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2915816" y="5769260"/>
            <a:ext cx="864096" cy="25202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4788024" y="764704"/>
            <a:ext cx="42124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Ctrl + d</a:t>
            </a:r>
            <a:r>
              <a:rPr lang="ko-KR" altLang="en-US" sz="1200" dirty="0" smtClean="0">
                <a:latin typeface="+mj-lt"/>
              </a:rPr>
              <a:t>를 눌러 하나 더 복사한다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96036" y="1124744"/>
            <a:ext cx="1390650" cy="419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Box 10"/>
          <p:cNvSpPr txBox="1"/>
          <p:nvPr/>
        </p:nvSpPr>
        <p:spPr>
          <a:xfrm>
            <a:off x="4824028" y="1808820"/>
            <a:ext cx="42124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3. </a:t>
            </a:r>
            <a:r>
              <a:rPr lang="ko-KR" altLang="en-US" sz="1200" dirty="0" smtClean="0">
                <a:latin typeface="+mj-lt"/>
              </a:rPr>
              <a:t>각각의 이름을 </a:t>
            </a:r>
            <a:r>
              <a:rPr lang="en-US" altLang="ko-KR" sz="1200" dirty="0" smtClean="0">
                <a:latin typeface="+mj-lt"/>
              </a:rPr>
              <a:t>IDInputField</a:t>
            </a:r>
            <a:r>
              <a:rPr lang="ko-KR" altLang="en-US" sz="1200" dirty="0" smtClean="0">
                <a:latin typeface="+mj-lt"/>
              </a:rPr>
              <a:t>와 </a:t>
            </a:r>
            <a:r>
              <a:rPr lang="en-US" altLang="ko-KR" sz="1200" dirty="0" smtClean="0">
                <a:latin typeface="+mj-lt"/>
              </a:rPr>
              <a:t>PWInputField</a:t>
            </a:r>
            <a:r>
              <a:rPr lang="ko-KR" altLang="en-US" sz="1200" dirty="0" smtClean="0">
                <a:latin typeface="+mj-lt"/>
              </a:rPr>
              <a:t>로 수정</a:t>
            </a:r>
          </a:p>
        </p:txBody>
      </p:sp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932040" y="2240868"/>
            <a:ext cx="1181100" cy="390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TextBox 14"/>
          <p:cNvSpPr txBox="1"/>
          <p:nvPr/>
        </p:nvSpPr>
        <p:spPr>
          <a:xfrm>
            <a:off x="359532" y="800708"/>
            <a:ext cx="42124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Hierarchy – Create – UI – Input Field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5127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932040" y="3068960"/>
            <a:ext cx="1352550" cy="56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TextBox 17"/>
          <p:cNvSpPr txBox="1"/>
          <p:nvPr/>
        </p:nvSpPr>
        <p:spPr>
          <a:xfrm>
            <a:off x="4824028" y="2755957"/>
            <a:ext cx="42124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4. </a:t>
            </a:r>
            <a:r>
              <a:rPr lang="en-US" altLang="ko-KR" sz="1200" dirty="0" smtClean="0"/>
              <a:t>IDInputField</a:t>
            </a:r>
            <a:r>
              <a:rPr lang="ko-KR" altLang="en-US" sz="1200" dirty="0" smtClean="0"/>
              <a:t>와 </a:t>
            </a:r>
            <a:r>
              <a:rPr lang="en-US" altLang="ko-KR" sz="1200" dirty="0" smtClean="0"/>
              <a:t>PWInputField</a:t>
            </a:r>
            <a:r>
              <a:rPr lang="ko-KR" altLang="en-US" sz="1200" dirty="0" smtClean="0"/>
              <a:t>를 </a:t>
            </a:r>
            <a:r>
              <a:rPr lang="en-US" altLang="ko-KR" sz="1200" dirty="0" smtClean="0">
                <a:latin typeface="+mj-lt"/>
              </a:rPr>
              <a:t>LoginPanel</a:t>
            </a:r>
            <a:r>
              <a:rPr lang="ko-KR" altLang="en-US" sz="1200" dirty="0" smtClean="0">
                <a:latin typeface="+mj-lt"/>
              </a:rPr>
              <a:t>에 </a:t>
            </a:r>
            <a:r>
              <a:rPr lang="en-US" altLang="ko-KR" sz="1200" dirty="0" smtClean="0">
                <a:latin typeface="+mj-lt"/>
              </a:rPr>
              <a:t>Drag</a:t>
            </a:r>
            <a:r>
              <a:rPr lang="ko-KR" altLang="en-US" sz="1200" dirty="0" smtClean="0">
                <a:latin typeface="+mj-lt"/>
              </a:rPr>
              <a:t>한다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027839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2" name="Picture 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31540" y="944724"/>
            <a:ext cx="3556362" cy="1944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51" name="Picture 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24028" y="3573016"/>
            <a:ext cx="4000302" cy="21962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로그인 만들기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175956" y="980728"/>
            <a:ext cx="43924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200" dirty="0" smtClean="0">
                <a:latin typeface="+mj-lt"/>
              </a:rPr>
              <a:t>IDInputField</a:t>
            </a:r>
            <a:r>
              <a:rPr lang="ko-KR" altLang="en-US" sz="1200" dirty="0" smtClean="0">
                <a:latin typeface="+mj-lt"/>
              </a:rPr>
              <a:t>의 위치는 </a:t>
            </a:r>
            <a:r>
              <a:rPr lang="en-US" altLang="ko-KR" sz="1200" dirty="0" smtClean="0">
                <a:latin typeface="+mj-lt"/>
              </a:rPr>
              <a:t>Pos X : 17.4 </a:t>
            </a:r>
            <a:r>
              <a:rPr lang="en-US" altLang="ko-KR" sz="1200" dirty="0" smtClean="0"/>
              <a:t>Pos Y : 21 Pos Z : 0 </a:t>
            </a:r>
            <a:r>
              <a:rPr lang="en-US" altLang="ko-KR" sz="1200" dirty="0" smtClean="0">
                <a:latin typeface="+mj-lt"/>
              </a:rPr>
              <a:t>Width : 398.8 Height : 31.4</a:t>
            </a:r>
          </a:p>
          <a:p>
            <a:pPr marL="228600" indent="-228600">
              <a:buAutoNum type="arabicPeriod"/>
            </a:pPr>
            <a:r>
              <a:rPr lang="en-US" altLang="ko-KR" sz="1200" dirty="0" smtClean="0">
                <a:latin typeface="+mj-lt"/>
              </a:rPr>
              <a:t>PWInputFiled</a:t>
            </a:r>
            <a:r>
              <a:rPr lang="ko-KR" altLang="en-US" sz="1200" dirty="0" smtClean="0">
                <a:latin typeface="+mj-lt"/>
              </a:rPr>
              <a:t>의 위치는 </a:t>
            </a:r>
            <a:r>
              <a:rPr lang="en-US" altLang="ko-KR" sz="1200" dirty="0" smtClean="0"/>
              <a:t>Pos X : 17.4 Pos Y : -20 Pos Z : 0 Width : 398.8 Height : 31.4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1295636" y="1664804"/>
            <a:ext cx="2016224" cy="46805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31540" y="3573016"/>
            <a:ext cx="1266825" cy="390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359532" y="3248980"/>
            <a:ext cx="42124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Placeholder</a:t>
            </a:r>
            <a:r>
              <a:rPr lang="ko-KR" altLang="en-US" sz="1200" dirty="0" smtClean="0">
                <a:latin typeface="+mj-lt"/>
              </a:rPr>
              <a:t>에서 </a:t>
            </a:r>
            <a:r>
              <a:rPr lang="en-US" altLang="ko-KR" sz="1200" dirty="0" smtClean="0">
                <a:latin typeface="+mj-lt"/>
              </a:rPr>
              <a:t>text</a:t>
            </a:r>
            <a:r>
              <a:rPr lang="ko-KR" altLang="en-US" sz="1200" dirty="0" smtClean="0">
                <a:latin typeface="+mj-lt"/>
              </a:rPr>
              <a:t>를 </a:t>
            </a:r>
            <a:r>
              <a:rPr lang="en-US" altLang="ko-KR" sz="1200" dirty="0" smtClean="0">
                <a:latin typeface="+mj-lt"/>
              </a:rPr>
              <a:t>‘ID</a:t>
            </a:r>
            <a:r>
              <a:rPr lang="ko-KR" altLang="en-US" sz="1200" dirty="0" smtClean="0">
                <a:latin typeface="+mj-lt"/>
              </a:rPr>
              <a:t>를 입력하시오</a:t>
            </a:r>
            <a:r>
              <a:rPr lang="en-US" altLang="ko-KR" sz="1200" dirty="0" smtClean="0">
                <a:latin typeface="+mj-lt"/>
              </a:rPr>
              <a:t>’</a:t>
            </a:r>
            <a:r>
              <a:rPr lang="ko-KR" altLang="en-US" sz="1200" dirty="0" smtClean="0">
                <a:latin typeface="+mj-lt"/>
              </a:rPr>
              <a:t>로 한다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31540" y="4077073"/>
            <a:ext cx="3155087" cy="54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모서리가 둥근 직사각형 8"/>
          <p:cNvSpPr/>
          <p:nvPr/>
        </p:nvSpPr>
        <p:spPr>
          <a:xfrm>
            <a:off x="503548" y="4293096"/>
            <a:ext cx="720080" cy="1800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755576" y="3753036"/>
            <a:ext cx="936104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4716016" y="3284984"/>
            <a:ext cx="42124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3. PWInputField</a:t>
            </a:r>
            <a:r>
              <a:rPr lang="ko-KR" altLang="en-US" sz="1200" dirty="0" smtClean="0">
                <a:latin typeface="+mj-lt"/>
              </a:rPr>
              <a:t>도 </a:t>
            </a:r>
            <a:r>
              <a:rPr lang="en-US" altLang="ko-KR" sz="1200" dirty="0" smtClean="0">
                <a:latin typeface="+mj-lt"/>
              </a:rPr>
              <a:t>text</a:t>
            </a:r>
            <a:r>
              <a:rPr lang="ko-KR" altLang="en-US" sz="1200" dirty="0" smtClean="0">
                <a:latin typeface="+mj-lt"/>
              </a:rPr>
              <a:t>를 </a:t>
            </a:r>
            <a:r>
              <a:rPr lang="en-US" altLang="ko-KR" sz="1200" dirty="0" smtClean="0">
                <a:latin typeface="+mj-lt"/>
              </a:rPr>
              <a:t>‘PW</a:t>
            </a:r>
            <a:r>
              <a:rPr lang="ko-KR" altLang="en-US" sz="1200" dirty="0" smtClean="0">
                <a:latin typeface="+mj-lt"/>
              </a:rPr>
              <a:t>를 입력하시오</a:t>
            </a:r>
            <a:r>
              <a:rPr lang="en-US" altLang="ko-KR" sz="1200" dirty="0" smtClean="0">
                <a:latin typeface="+mj-lt"/>
              </a:rPr>
              <a:t>’</a:t>
            </a:r>
            <a:r>
              <a:rPr lang="ko-KR" altLang="en-US" sz="1200" dirty="0" smtClean="0">
                <a:latin typeface="+mj-lt"/>
              </a:rPr>
              <a:t>로 한다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5832140" y="4437112"/>
            <a:ext cx="2196244" cy="43204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860082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로그인 만들기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59532" y="1869740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DB Browser for SQLite</a:t>
            </a:r>
            <a:r>
              <a:rPr lang="ko-KR" altLang="en-US" sz="1200" dirty="0" smtClean="0">
                <a:latin typeface="+mj-lt"/>
              </a:rPr>
              <a:t>를 연다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31540" y="2157772"/>
            <a:ext cx="3544007" cy="2788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4319972" y="1869740"/>
            <a:ext cx="42124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</a:t>
            </a:r>
            <a:r>
              <a:rPr lang="ko-KR" altLang="en-US" sz="1200" dirty="0" smtClean="0">
                <a:latin typeface="+mj-lt"/>
              </a:rPr>
              <a:t>새 데이터베이스를 눌러 새 </a:t>
            </a:r>
            <a:r>
              <a:rPr lang="en-US" altLang="ko-KR" sz="1200" dirty="0" smtClean="0">
                <a:latin typeface="+mj-lt"/>
              </a:rPr>
              <a:t>DB table</a:t>
            </a:r>
            <a:r>
              <a:rPr lang="ko-KR" altLang="en-US" sz="1200" dirty="0" smtClean="0">
                <a:latin typeface="+mj-lt"/>
              </a:rPr>
              <a:t>을 만든다</a:t>
            </a:r>
            <a:r>
              <a:rPr lang="en-US" altLang="ko-KR" sz="1200" dirty="0" smtClean="0">
                <a:latin typeface="+mj-lt"/>
              </a:rPr>
              <a:t>. </a:t>
            </a:r>
            <a:r>
              <a:rPr lang="ko-KR" altLang="en-US" sz="1200" dirty="0" smtClean="0">
                <a:latin typeface="+mj-lt"/>
              </a:rPr>
              <a:t>파일이름은 </a:t>
            </a:r>
            <a:r>
              <a:rPr lang="en-US" altLang="ko-KR" sz="1200" dirty="0" smtClean="0">
                <a:latin typeface="+mj-lt"/>
              </a:rPr>
              <a:t>Login</a:t>
            </a:r>
            <a:r>
              <a:rPr lang="ko-KR" altLang="en-US" sz="1200" dirty="0" smtClean="0">
                <a:latin typeface="+mj-lt"/>
              </a:rPr>
              <a:t>으로 한다</a:t>
            </a:r>
            <a:r>
              <a:rPr lang="en-US" altLang="ko-KR" sz="1200" dirty="0" smtClean="0">
                <a:latin typeface="+mj-lt"/>
              </a:rPr>
              <a:t>.</a:t>
            </a:r>
            <a:r>
              <a:rPr lang="ko-KR" altLang="en-US" sz="1200" dirty="0" smtClean="0">
                <a:latin typeface="+mj-lt"/>
              </a:rPr>
              <a:t> </a:t>
            </a:r>
            <a:r>
              <a:rPr lang="en-US" altLang="ko-KR" sz="1200" dirty="0" smtClean="0">
                <a:latin typeface="+mj-lt"/>
              </a:rPr>
              <a:t>(</a:t>
            </a:r>
            <a:r>
              <a:rPr lang="ko-KR" altLang="en-US" sz="1200" dirty="0" smtClean="0">
                <a:latin typeface="+mj-lt"/>
              </a:rPr>
              <a:t>이때 위치는 </a:t>
            </a:r>
            <a:r>
              <a:rPr lang="en-US" altLang="ko-KR" sz="1200" dirty="0" smtClean="0">
                <a:latin typeface="+mj-lt"/>
              </a:rPr>
              <a:t>Assets</a:t>
            </a:r>
            <a:r>
              <a:rPr lang="ko-KR" altLang="en-US" sz="1200" dirty="0" smtClean="0">
                <a:latin typeface="+mj-lt"/>
              </a:rPr>
              <a:t>폴더 안에 만든다</a:t>
            </a:r>
            <a:r>
              <a:rPr lang="en-US" altLang="ko-KR" sz="1200" dirty="0" smtClean="0">
                <a:latin typeface="+mj-lt"/>
              </a:rPr>
              <a:t>)</a:t>
            </a: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323699" y="2337792"/>
            <a:ext cx="4208741" cy="2639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모서리가 둥근 직사각형 6"/>
          <p:cNvSpPr/>
          <p:nvPr/>
        </p:nvSpPr>
        <p:spPr>
          <a:xfrm>
            <a:off x="6264188" y="2517812"/>
            <a:ext cx="252028" cy="1800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5004048" y="4318012"/>
            <a:ext cx="252028" cy="1800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664525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31740" y="1124744"/>
            <a:ext cx="4464400" cy="43753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로그인 만들기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2375756" y="1592796"/>
            <a:ext cx="432048" cy="25202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2411760" y="2744924"/>
            <a:ext cx="2808312" cy="61206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2231740" y="728700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+mj-lt"/>
              </a:rPr>
              <a:t>다음과 같이 테이블을 만든다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231740" y="5481228"/>
            <a:ext cx="3600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No = not null</a:t>
            </a:r>
          </a:p>
          <a:p>
            <a:r>
              <a:rPr lang="en-US" altLang="ko-KR" sz="1200" dirty="0" smtClean="0">
                <a:latin typeface="+mj-lt"/>
              </a:rPr>
              <a:t>PK = primary key(</a:t>
            </a:r>
            <a:r>
              <a:rPr lang="ko-KR" altLang="en-US" sz="1200" dirty="0" smtClean="0">
                <a:latin typeface="+mj-lt"/>
              </a:rPr>
              <a:t>주 키</a:t>
            </a:r>
            <a:r>
              <a:rPr lang="en-US" altLang="ko-KR" sz="1200" dirty="0" smtClean="0">
                <a:latin typeface="+mj-lt"/>
              </a:rPr>
              <a:t>)</a:t>
            </a:r>
          </a:p>
          <a:p>
            <a:r>
              <a:rPr lang="en-US" altLang="ko-KR" sz="1200" dirty="0" smtClean="0">
                <a:latin typeface="+mj-lt"/>
              </a:rPr>
              <a:t>AI = </a:t>
            </a:r>
            <a:r>
              <a:rPr lang="ko-KR" altLang="en-US" sz="1200" dirty="0" smtClean="0">
                <a:latin typeface="+mj-lt"/>
              </a:rPr>
              <a:t>숫자를 자동 증가</a:t>
            </a:r>
            <a:endParaRPr lang="en-US" altLang="ko-KR" sz="1200" dirty="0" smtClean="0">
              <a:latin typeface="+mj-lt"/>
            </a:endParaRPr>
          </a:p>
          <a:p>
            <a:r>
              <a:rPr lang="en-US" altLang="ko-KR" sz="1200" dirty="0" smtClean="0">
                <a:latin typeface="+mj-lt"/>
              </a:rPr>
              <a:t>U = unique</a:t>
            </a:r>
            <a:endParaRPr lang="ko-KR" altLang="en-US" sz="1200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466490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1304764"/>
            <a:ext cx="3980818" cy="31323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로그인 만들기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15516" y="944724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+mj-lt"/>
              </a:rPr>
              <a:t>다음과 같이 테이블에 데이터를 만든다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827584" y="1592796"/>
            <a:ext cx="324036" cy="14401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359532" y="1988840"/>
            <a:ext cx="1296144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4608004" y="908720"/>
            <a:ext cx="3852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+mj-lt"/>
              </a:rPr>
              <a:t>또는 </a:t>
            </a:r>
            <a:r>
              <a:rPr lang="en-US" altLang="ko-KR" sz="1200" dirty="0" smtClean="0">
                <a:latin typeface="+mj-lt"/>
              </a:rPr>
              <a:t>SQL</a:t>
            </a:r>
            <a:r>
              <a:rPr lang="ko-KR" altLang="en-US" sz="1200" dirty="0" smtClean="0">
                <a:latin typeface="+mj-lt"/>
              </a:rPr>
              <a:t>실행으로 테이블에 데이터를 만들 수 있다</a:t>
            </a:r>
            <a:r>
              <a:rPr lang="en-US" altLang="ko-KR" sz="1200" dirty="0" smtClean="0">
                <a:latin typeface="+mj-lt"/>
              </a:rPr>
              <a:t>.</a:t>
            </a:r>
          </a:p>
          <a:p>
            <a:r>
              <a:rPr lang="en-US" altLang="ko-KR" sz="1200" dirty="0" smtClean="0">
                <a:latin typeface="+mj-lt"/>
              </a:rPr>
              <a:t>insert into Login(ID,Password) values('C','12345');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08004" y="1376772"/>
            <a:ext cx="4026576" cy="31683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모서리가 둥근 직사각형 9"/>
          <p:cNvSpPr/>
          <p:nvPr/>
        </p:nvSpPr>
        <p:spPr>
          <a:xfrm>
            <a:off x="4824028" y="2096852"/>
            <a:ext cx="1512168" cy="10801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4716016" y="3933056"/>
            <a:ext cx="1692188" cy="1800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735796" y="5229200"/>
            <a:ext cx="3423109" cy="14962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2"/>
          <p:cNvSpPr txBox="1"/>
          <p:nvPr/>
        </p:nvSpPr>
        <p:spPr>
          <a:xfrm>
            <a:off x="2735796" y="4869160"/>
            <a:ext cx="34203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+mj-lt"/>
              </a:rPr>
              <a:t>결과 </a:t>
            </a:r>
            <a:r>
              <a:rPr lang="en-US" altLang="ko-KR" sz="1200" dirty="0" smtClean="0">
                <a:latin typeface="+mj-lt"/>
              </a:rPr>
              <a:t>(</a:t>
            </a:r>
            <a:r>
              <a:rPr lang="ko-KR" altLang="en-US" sz="1200" dirty="0" smtClean="0">
                <a:latin typeface="+mj-lt"/>
              </a:rPr>
              <a:t>성공적으로 데이터가 추가되었다</a:t>
            </a:r>
            <a:r>
              <a:rPr lang="en-US" altLang="ko-KR" sz="1200" dirty="0" smtClean="0">
                <a:latin typeface="+mj-lt"/>
              </a:rPr>
              <a:t>)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2915816" y="6489340"/>
            <a:ext cx="2808312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175041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로그인 만들기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1386247"/>
            <a:ext cx="4238625" cy="3590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모서리가 둥근 직사각형 3"/>
          <p:cNvSpPr/>
          <p:nvPr/>
        </p:nvSpPr>
        <p:spPr>
          <a:xfrm>
            <a:off x="395536" y="1566267"/>
            <a:ext cx="612068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611560" y="3942531"/>
            <a:ext cx="612068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2951820" y="4734619"/>
            <a:ext cx="612068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68044" y="1386247"/>
            <a:ext cx="4015662" cy="6983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323528" y="954199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Create – UI – Button – Rename : LoginButton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968044" y="918195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Text</a:t>
            </a:r>
            <a:r>
              <a:rPr lang="ko-KR" altLang="en-US" sz="1200" dirty="0" smtClean="0">
                <a:latin typeface="+mj-lt"/>
              </a:rPr>
              <a:t>를 로그인으로 수정한다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932040" y="2924944"/>
            <a:ext cx="3744577" cy="20490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Box 10"/>
          <p:cNvSpPr txBox="1"/>
          <p:nvPr/>
        </p:nvSpPr>
        <p:spPr>
          <a:xfrm>
            <a:off x="4932040" y="2250343"/>
            <a:ext cx="39244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3. LoginButton</a:t>
            </a:r>
            <a:r>
              <a:rPr lang="ko-KR" altLang="en-US" sz="1200" dirty="0" smtClean="0">
                <a:latin typeface="+mj-lt"/>
              </a:rPr>
              <a:t>의 위치는</a:t>
            </a:r>
            <a:endParaRPr lang="en-US" altLang="ko-KR" sz="1200" dirty="0" smtClean="0">
              <a:latin typeface="+mj-lt"/>
            </a:endParaRPr>
          </a:p>
          <a:p>
            <a:r>
              <a:rPr lang="en-US" altLang="ko-KR" sz="1200" dirty="0" smtClean="0"/>
              <a:t>Pos X : -101 Pos Y : -93 Pos Z : 0</a:t>
            </a:r>
          </a:p>
          <a:p>
            <a:r>
              <a:rPr lang="en-US" altLang="ko-KR" sz="1200" dirty="0" smtClean="0"/>
              <a:t>Width : 160 Height : 30</a:t>
            </a:r>
            <a:r>
              <a:rPr lang="ko-KR" altLang="en-US" sz="1200" dirty="0" smtClean="0">
                <a:latin typeface="+mj-lt"/>
              </a:rPr>
              <a:t>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860032" y="5121188"/>
            <a:ext cx="40324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4. </a:t>
            </a:r>
            <a:r>
              <a:rPr lang="ko-KR" altLang="en-US" sz="1200" dirty="0" smtClean="0">
                <a:latin typeface="+mj-lt"/>
              </a:rPr>
              <a:t>다음과 같이 로그인 버튼을 </a:t>
            </a:r>
            <a:r>
              <a:rPr lang="en-US" altLang="ko-KR" sz="1200" dirty="0" smtClean="0">
                <a:latin typeface="+mj-lt"/>
              </a:rPr>
              <a:t>LoginPanel</a:t>
            </a:r>
            <a:r>
              <a:rPr lang="ko-KR" altLang="en-US" sz="1200" dirty="0" smtClean="0">
                <a:latin typeface="+mj-lt"/>
              </a:rPr>
              <a:t>에 상속시킨다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896036" y="5445224"/>
            <a:ext cx="13716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402059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로그인 만들기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11660" y="1888815"/>
            <a:ext cx="838200" cy="876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2591780" y="1888815"/>
            <a:ext cx="52205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Assets – </a:t>
            </a:r>
            <a:r>
              <a:rPr lang="ko-KR" altLang="en-US" sz="1200" dirty="0" smtClean="0">
                <a:latin typeface="+mj-lt"/>
              </a:rPr>
              <a:t>오른쪽 클릭 </a:t>
            </a:r>
            <a:r>
              <a:rPr lang="en-US" altLang="ko-KR" sz="1200" dirty="0" smtClean="0">
                <a:latin typeface="+mj-lt"/>
              </a:rPr>
              <a:t>– Create – C# Script – Rename : GameManager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11660" y="3148955"/>
            <a:ext cx="3409950" cy="1000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4788024" y="3256967"/>
            <a:ext cx="35283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 </a:t>
            </a:r>
            <a:r>
              <a:rPr lang="ko-KR" altLang="en-US" sz="1200" dirty="0" smtClean="0">
                <a:latin typeface="+mj-lt"/>
              </a:rPr>
              <a:t>왼쪽 그림과 같이 코드를 추가한다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386281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로그인 만들기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375756" y="1088740"/>
            <a:ext cx="38884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+mj-lt"/>
              </a:rPr>
              <a:t>다음 그림의 코드를 입력하여 </a:t>
            </a:r>
            <a:r>
              <a:rPr lang="en-US" altLang="ko-KR" sz="1200" dirty="0" smtClean="0">
                <a:latin typeface="+mj-lt"/>
              </a:rPr>
              <a:t>SQL </a:t>
            </a:r>
            <a:r>
              <a:rPr lang="ko-KR" altLang="en-US" sz="1200" dirty="0" smtClean="0">
                <a:latin typeface="+mj-lt"/>
              </a:rPr>
              <a:t>테이블을 생성한다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1772816"/>
            <a:ext cx="9109106" cy="27363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3386281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로그인 만들기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375756" y="764704"/>
            <a:ext cx="38884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+mj-lt"/>
              </a:rPr>
              <a:t>다음 그림의 코드를 입력하여 </a:t>
            </a:r>
            <a:r>
              <a:rPr lang="en-US" altLang="ko-KR" sz="1200" dirty="0" smtClean="0">
                <a:latin typeface="+mj-lt"/>
              </a:rPr>
              <a:t>SQL </a:t>
            </a:r>
            <a:r>
              <a:rPr lang="ko-KR" altLang="en-US" sz="1200" dirty="0" smtClean="0">
                <a:latin typeface="+mj-lt"/>
              </a:rPr>
              <a:t>테이블을 읽기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83668" y="1016732"/>
            <a:ext cx="5487169" cy="55569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3386281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로그인 만들기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31454" y="1232756"/>
            <a:ext cx="3829050" cy="781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31454" y="2276872"/>
            <a:ext cx="838200" cy="876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모서리가 둥근 직사각형 4"/>
          <p:cNvSpPr/>
          <p:nvPr/>
        </p:nvSpPr>
        <p:spPr>
          <a:xfrm>
            <a:off x="2031454" y="2276872"/>
            <a:ext cx="828092" cy="86409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2319486" y="1808820"/>
            <a:ext cx="1008112" cy="1800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구부러진 연결선 6"/>
          <p:cNvCxnSpPr>
            <a:stCxn id="5" idx="0"/>
            <a:endCxn id="6" idx="2"/>
          </p:cNvCxnSpPr>
          <p:nvPr/>
        </p:nvCxnSpPr>
        <p:spPr>
          <a:xfrm rot="5400000" flipH="1" flipV="1">
            <a:off x="2490505" y="1943835"/>
            <a:ext cx="288032" cy="378042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111574" y="2276872"/>
            <a:ext cx="19802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GameManager</a:t>
            </a:r>
            <a:r>
              <a:rPr lang="ko-KR" altLang="en-US" sz="1200" dirty="0" smtClean="0">
                <a:latin typeface="+mj-lt"/>
              </a:rPr>
              <a:t>를 </a:t>
            </a:r>
            <a:r>
              <a:rPr lang="en-US" altLang="ko-KR" sz="1200" dirty="0" smtClean="0">
                <a:latin typeface="+mj-lt"/>
              </a:rPr>
              <a:t>Main Carmera</a:t>
            </a:r>
            <a:r>
              <a:rPr lang="ko-KR" altLang="en-US" sz="1200" dirty="0" smtClean="0">
                <a:latin typeface="+mj-lt"/>
              </a:rPr>
              <a:t>에 드래그한다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051720" y="5589240"/>
            <a:ext cx="5276850" cy="876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015716" y="3645024"/>
            <a:ext cx="1352550" cy="1162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모서리가 둥근 직사각형 13"/>
          <p:cNvSpPr/>
          <p:nvPr/>
        </p:nvSpPr>
        <p:spPr>
          <a:xfrm>
            <a:off x="2015716" y="3645024"/>
            <a:ext cx="1116124" cy="25202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4139952" y="6021288"/>
            <a:ext cx="1332148" cy="1800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구부러진 연결선 15"/>
          <p:cNvCxnSpPr>
            <a:stCxn id="14" idx="3"/>
            <a:endCxn id="15" idx="0"/>
          </p:cNvCxnSpPr>
          <p:nvPr/>
        </p:nvCxnSpPr>
        <p:spPr>
          <a:xfrm>
            <a:off x="3131840" y="3771038"/>
            <a:ext cx="1674186" cy="2250250"/>
          </a:xfrm>
          <a:prstGeom prst="curved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4" name="모서리가 둥근 직사각형 23"/>
          <p:cNvSpPr/>
          <p:nvPr/>
        </p:nvSpPr>
        <p:spPr>
          <a:xfrm>
            <a:off x="2015716" y="4185084"/>
            <a:ext cx="1116124" cy="25202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모서리가 둥근 직사각형 24"/>
          <p:cNvSpPr/>
          <p:nvPr/>
        </p:nvSpPr>
        <p:spPr>
          <a:xfrm>
            <a:off x="4139952" y="6237312"/>
            <a:ext cx="1332148" cy="1800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구부러진 연결선 25"/>
          <p:cNvCxnSpPr>
            <a:stCxn id="24" idx="3"/>
            <a:endCxn id="25" idx="0"/>
          </p:cNvCxnSpPr>
          <p:nvPr/>
        </p:nvCxnSpPr>
        <p:spPr>
          <a:xfrm>
            <a:off x="3131840" y="4311098"/>
            <a:ext cx="1674186" cy="1926214"/>
          </a:xfrm>
          <a:prstGeom prst="curved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4211960" y="4005064"/>
            <a:ext cx="26282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IDInputField</a:t>
            </a:r>
            <a:r>
              <a:rPr lang="ko-KR" altLang="en-US" sz="1200" dirty="0" smtClean="0">
                <a:latin typeface="+mj-lt"/>
              </a:rPr>
              <a:t>와 </a:t>
            </a:r>
            <a:r>
              <a:rPr lang="en-US" altLang="ko-KR" sz="1200" dirty="0" smtClean="0">
                <a:latin typeface="+mj-lt"/>
              </a:rPr>
              <a:t>PWInputField</a:t>
            </a:r>
            <a:r>
              <a:rPr lang="ko-KR" altLang="en-US" sz="1200" dirty="0" smtClean="0">
                <a:latin typeface="+mj-lt"/>
              </a:rPr>
              <a:t>를 각각 드래그한다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640399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>
                <a:solidFill>
                  <a:srgbClr val="1CCAB9"/>
                </a:solidFill>
                <a:latin typeface="+mn-ea"/>
              </a:rPr>
              <a:t>로딩 씬 구현하기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2831" y="1124744"/>
            <a:ext cx="3733800" cy="1857375"/>
          </a:xfrm>
          <a:prstGeom prst="rect">
            <a:avLst/>
          </a:prstGeom>
        </p:spPr>
      </p:pic>
      <p:sp>
        <p:nvSpPr>
          <p:cNvPr id="2" name="모서리가 둥근 직사각형 1"/>
          <p:cNvSpPr/>
          <p:nvPr/>
        </p:nvSpPr>
        <p:spPr>
          <a:xfrm>
            <a:off x="791580" y="2312876"/>
            <a:ext cx="576064" cy="25202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4391980" y="1124744"/>
            <a:ext cx="24865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Icon_1 </a:t>
            </a:r>
            <a:r>
              <a:rPr lang="ko-KR" altLang="en-US" sz="1200" dirty="0" smtClean="0">
                <a:latin typeface="+mj-lt"/>
              </a:rPr>
              <a:t>오브젝트를 클릭합니다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22831" y="3365388"/>
            <a:ext cx="1409700" cy="1609725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611560" y="4170250"/>
            <a:ext cx="616121" cy="73491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1920770" y="3365388"/>
            <a:ext cx="17972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</a:t>
            </a:r>
            <a:r>
              <a:rPr lang="ko-KR" altLang="en-US" sz="1200" dirty="0" smtClean="0">
                <a:latin typeface="+mj-lt"/>
              </a:rPr>
              <a:t>인스펙터에서 앵커를</a:t>
            </a:r>
            <a:endParaRPr lang="en-US" altLang="ko-KR" sz="1200" dirty="0" smtClean="0">
              <a:latin typeface="+mj-lt"/>
            </a:endParaRPr>
          </a:p>
          <a:p>
            <a:r>
              <a:rPr lang="en-US" altLang="ko-KR" sz="1200" dirty="0">
                <a:latin typeface="+mj-lt"/>
              </a:rPr>
              <a:t> </a:t>
            </a:r>
            <a:r>
              <a:rPr lang="en-US" altLang="ko-KR" sz="1200" dirty="0" smtClean="0">
                <a:latin typeface="+mj-lt"/>
              </a:rPr>
              <a:t>  </a:t>
            </a:r>
            <a:r>
              <a:rPr lang="ko-KR" altLang="en-US" sz="1200" dirty="0" smtClean="0">
                <a:latin typeface="+mj-lt"/>
              </a:rPr>
              <a:t>클릭합니다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31940" y="3176972"/>
            <a:ext cx="2495550" cy="28575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510650" y="3176973"/>
            <a:ext cx="23818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3. </a:t>
            </a:r>
            <a:r>
              <a:rPr lang="ko-KR" altLang="en-US" sz="1200" dirty="0" err="1" smtClean="0">
                <a:latin typeface="+mj-lt"/>
              </a:rPr>
              <a:t>알트키를</a:t>
            </a:r>
            <a:r>
              <a:rPr lang="ko-KR" altLang="en-US" sz="1200" dirty="0" smtClean="0">
                <a:latin typeface="+mj-lt"/>
              </a:rPr>
              <a:t> </a:t>
            </a:r>
            <a:r>
              <a:rPr lang="ko-KR" altLang="en-US" sz="1200" dirty="0" err="1" smtClean="0">
                <a:latin typeface="+mj-lt"/>
              </a:rPr>
              <a:t>누른채</a:t>
            </a:r>
            <a:r>
              <a:rPr lang="ko-KR" altLang="en-US" sz="1200" dirty="0" smtClean="0">
                <a:latin typeface="+mj-lt"/>
              </a:rPr>
              <a:t> 좌측 정렬을 클릭합니다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4716016" y="4617132"/>
            <a:ext cx="396044" cy="46805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7909196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로그인 만들기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07704" y="1052736"/>
            <a:ext cx="5095875" cy="952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모서리가 둥근 직사각형 3"/>
          <p:cNvSpPr/>
          <p:nvPr/>
        </p:nvSpPr>
        <p:spPr>
          <a:xfrm>
            <a:off x="6336196" y="1844824"/>
            <a:ext cx="324036" cy="1800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907704" y="728700"/>
            <a:ext cx="51125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1. Button - Inspector</a:t>
            </a:r>
            <a:endParaRPr lang="ko-KR" altLang="en-US" sz="1200" dirty="0" smtClean="0"/>
          </a:p>
        </p:txBody>
      </p:sp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07704" y="2564904"/>
            <a:ext cx="5114925" cy="952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1907704" y="2096852"/>
            <a:ext cx="5112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</a:t>
            </a:r>
            <a:r>
              <a:rPr lang="ko-KR" altLang="en-US" sz="1200" dirty="0" smtClean="0"/>
              <a:t>① 빨간색상자를 클릭해서 </a:t>
            </a:r>
            <a:r>
              <a:rPr lang="en-US" altLang="ko-KR" sz="1200" dirty="0" smtClean="0"/>
              <a:t>MainCamera</a:t>
            </a:r>
            <a:r>
              <a:rPr lang="ko-KR" altLang="en-US" sz="1200" dirty="0" smtClean="0"/>
              <a:t>를 선택하고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② 빨간색상자를 클릭해서 </a:t>
            </a:r>
            <a:r>
              <a:rPr lang="en-US" altLang="ko-KR" sz="1200" dirty="0" smtClean="0"/>
              <a:t>GameManager</a:t>
            </a:r>
            <a:r>
              <a:rPr lang="ko-KR" altLang="en-US" sz="1200" dirty="0" smtClean="0"/>
              <a:t>를 클릭하고 </a:t>
            </a:r>
            <a:r>
              <a:rPr lang="en-US" altLang="ko-KR" sz="1200" dirty="0" smtClean="0"/>
              <a:t>LoginBtn</a:t>
            </a:r>
            <a:r>
              <a:rPr lang="ko-KR" altLang="en-US" sz="1200" dirty="0" smtClean="0"/>
              <a:t>을 찾아서 클릭한다</a:t>
            </a:r>
            <a:r>
              <a:rPr lang="en-US" altLang="ko-KR" sz="1200" dirty="0" smtClean="0"/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3275856" y="3068960"/>
            <a:ext cx="180020" cy="1800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3527884" y="2816932"/>
            <a:ext cx="1548172" cy="1800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3383868" y="2996952"/>
            <a:ext cx="2880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+mj-lt"/>
              </a:rPr>
              <a:t>①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004048" y="2780928"/>
            <a:ext cx="2880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+mj-lt"/>
              </a:rPr>
              <a:t>②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907704" y="3753036"/>
            <a:ext cx="5112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3. (</a:t>
            </a:r>
            <a:r>
              <a:rPr lang="ko-KR" altLang="en-US" sz="1200" dirty="0" smtClean="0"/>
              <a:t>결과</a:t>
            </a:r>
            <a:r>
              <a:rPr lang="en-US" altLang="ko-KR" sz="1200" dirty="0" smtClean="0"/>
              <a:t>) </a:t>
            </a:r>
            <a:r>
              <a:rPr lang="ko-KR" altLang="en-US" sz="1200" dirty="0" smtClean="0"/>
              <a:t>게임을 실행시키고</a:t>
            </a:r>
            <a:r>
              <a:rPr lang="en-US" altLang="ko-KR" sz="1200" dirty="0" smtClean="0"/>
              <a:t>, DBTable</a:t>
            </a:r>
            <a:r>
              <a:rPr lang="ko-KR" altLang="en-US" sz="1200" dirty="0" smtClean="0"/>
              <a:t>에 저장된 </a:t>
            </a:r>
            <a:r>
              <a:rPr lang="en-US" altLang="ko-KR" sz="1200" dirty="0" smtClean="0"/>
              <a:t>ID</a:t>
            </a:r>
            <a:r>
              <a:rPr lang="ko-KR" altLang="en-US" sz="1200" dirty="0" smtClean="0"/>
              <a:t>와 </a:t>
            </a:r>
            <a:r>
              <a:rPr lang="en-US" altLang="ko-KR" sz="1200" dirty="0" smtClean="0"/>
              <a:t>PW</a:t>
            </a:r>
            <a:r>
              <a:rPr lang="ko-KR" altLang="en-US" sz="1200" dirty="0" smtClean="0"/>
              <a:t>를 넣고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로그인 버튼을 눌리면 </a:t>
            </a:r>
            <a:r>
              <a:rPr lang="en-US" altLang="ko-KR" sz="1200" dirty="0" smtClean="0"/>
              <a:t>Main</a:t>
            </a:r>
            <a:r>
              <a:rPr lang="ko-KR" altLang="en-US" sz="1200" dirty="0" smtClean="0"/>
              <a:t>씬으로 넘어가는 것을 보게 된다</a:t>
            </a:r>
            <a:r>
              <a:rPr lang="en-US" altLang="ko-KR" sz="1200" dirty="0" smtClean="0"/>
              <a:t>.</a:t>
            </a:r>
            <a:endParaRPr lang="ko-KR" altLang="en-US" sz="1200" dirty="0" smtClean="0"/>
          </a:p>
        </p:txBody>
      </p:sp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95536" y="4329100"/>
            <a:ext cx="3491949" cy="22048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4" name="구부러진 연결선 15"/>
          <p:cNvCxnSpPr>
            <a:stCxn id="13316" idx="3"/>
            <a:endCxn id="13317" idx="1"/>
          </p:cNvCxnSpPr>
          <p:nvPr/>
        </p:nvCxnSpPr>
        <p:spPr>
          <a:xfrm flipV="1">
            <a:off x="3887485" y="5427222"/>
            <a:ext cx="828531" cy="4310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3317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716016" y="4329100"/>
            <a:ext cx="3468902" cy="21962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1665911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로그인 만들기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1390861"/>
            <a:ext cx="3019425" cy="56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251520" y="908720"/>
            <a:ext cx="34563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1. Hierarchy – Create – UI – Text</a:t>
            </a:r>
            <a:r>
              <a:rPr lang="ko-KR" altLang="en-US" sz="1200" dirty="0" smtClean="0"/>
              <a:t>를 만들어준다</a:t>
            </a:r>
            <a:r>
              <a:rPr lang="en-US" altLang="ko-KR" sz="1200" dirty="0" smtClean="0"/>
              <a:t>. Rename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LoginTitle</a:t>
            </a:r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63988" y="1252128"/>
            <a:ext cx="4513144" cy="3617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4463988" y="856084"/>
            <a:ext cx="18722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2. </a:t>
            </a:r>
            <a:r>
              <a:rPr lang="ko-KR" altLang="en-US" sz="1200" dirty="0" smtClean="0"/>
              <a:t>다음과 같이 수정한다</a:t>
            </a:r>
            <a:r>
              <a:rPr lang="en-US" altLang="ko-KR" sz="1200" dirty="0" smtClean="0"/>
              <a:t>.</a:t>
            </a:r>
            <a:endParaRPr lang="ko-KR" altLang="en-US" sz="1200" dirty="0" smtClean="0"/>
          </a:p>
        </p:txBody>
      </p:sp>
      <p:sp>
        <p:nvSpPr>
          <p:cNvPr id="8" name="모서리가 둥근 직사각형 7"/>
          <p:cNvSpPr/>
          <p:nvPr/>
        </p:nvSpPr>
        <p:spPr>
          <a:xfrm>
            <a:off x="4608004" y="1612168"/>
            <a:ext cx="684076" cy="14401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6228184" y="2584276"/>
            <a:ext cx="288032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6444208" y="3304356"/>
            <a:ext cx="216024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7128284" y="3304356"/>
            <a:ext cx="216024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6228184" y="3700400"/>
            <a:ext cx="2736304" cy="36004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15516" y="3710719"/>
            <a:ext cx="3934288" cy="21665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TextBox 15"/>
          <p:cNvSpPr txBox="1"/>
          <p:nvPr/>
        </p:nvSpPr>
        <p:spPr>
          <a:xfrm>
            <a:off x="215516" y="3001672"/>
            <a:ext cx="39604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3. LoginTitle</a:t>
            </a:r>
            <a:r>
              <a:rPr lang="ko-KR" altLang="en-US" sz="1200" dirty="0" smtClean="0"/>
              <a:t>의 위치는</a:t>
            </a:r>
            <a:endParaRPr lang="en-US" altLang="ko-KR" sz="1200" dirty="0" smtClean="0"/>
          </a:p>
          <a:p>
            <a:r>
              <a:rPr lang="en-US" altLang="ko-KR" sz="1200" dirty="0" smtClean="0"/>
              <a:t>Pos X : 21 Pos Y : 104 Pos Z : 0</a:t>
            </a:r>
          </a:p>
          <a:p>
            <a:r>
              <a:rPr lang="en-US" altLang="ko-KR" sz="1200" dirty="0" smtClean="0"/>
              <a:t>Width : 160 Height : 30</a:t>
            </a:r>
            <a:endParaRPr lang="ko-KR" altLang="en-US" sz="1200" dirty="0" smtClean="0"/>
          </a:p>
        </p:txBody>
      </p:sp>
    </p:spTree>
    <p:extLst>
      <p:ext uri="{BB962C8B-B14F-4D97-AF65-F5344CB8AC3E}">
        <p14:creationId xmlns:p14="http://schemas.microsoft.com/office/powerpoint/2010/main" xmlns="" val="155985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2816900" y="2299064"/>
            <a:ext cx="5797073" cy="103998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altLang="ko-KR" sz="3600" b="1" spc="-50" dirty="0" smtClean="0">
                <a:solidFill>
                  <a:schemeClr val="bg1"/>
                </a:solidFill>
                <a:latin typeface="+mn-ea"/>
              </a:rPr>
              <a:t>FINAL REPORT</a:t>
            </a:r>
          </a:p>
          <a:p>
            <a:pPr>
              <a:lnSpc>
                <a:spcPct val="90000"/>
              </a:lnSpc>
            </a:pPr>
            <a:r>
              <a:rPr lang="ko-KR" altLang="en-US" sz="3600" b="1" spc="-50" dirty="0" smtClean="0">
                <a:solidFill>
                  <a:srgbClr val="1CCAB9"/>
                </a:solidFill>
                <a:latin typeface="+mn-ea"/>
              </a:rPr>
              <a:t>회원가입 만들기</a:t>
            </a:r>
            <a:endParaRPr lang="en-US" altLang="ko-KR" sz="3600" b="1" spc="-50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413429" y="2417650"/>
            <a:ext cx="943206" cy="776307"/>
          </a:xfrm>
          <a:prstGeom prst="rect">
            <a:avLst/>
          </a:prstGeom>
          <a:noFill/>
        </p:spPr>
        <p:txBody>
          <a:bodyPr wrap="none" lIns="36000" tIns="36000" rIns="36000" rtlCol="0" anchor="ctr">
            <a:noAutofit/>
            <a:scene3d>
              <a:camera prst="orthographicFront"/>
              <a:lightRig rig="threePt" dir="t"/>
            </a:scene3d>
            <a:sp3d contourW="50800">
              <a:bevelT w="1270" h="50800"/>
              <a:contourClr>
                <a:schemeClr val="bg1"/>
              </a:contourClr>
            </a:sp3d>
          </a:bodyPr>
          <a:lstStyle/>
          <a:p>
            <a:pPr algn="ctr">
              <a:spcAft>
                <a:spcPts val="1000"/>
              </a:spcAft>
              <a:buClr>
                <a:srgbClr val="977399"/>
              </a:buClr>
            </a:pPr>
            <a:r>
              <a:rPr lang="en-US" altLang="ko-KR" sz="6600" spc="-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xmlns="" val="3968269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회원가입 만들기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652120" y="908720"/>
            <a:ext cx="26282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Hierarchy – Create – UI – Panel</a:t>
            </a:r>
            <a:r>
              <a:rPr lang="ko-KR" altLang="en-US" sz="1200" dirty="0" smtClean="0">
                <a:latin typeface="+mj-lt"/>
              </a:rPr>
              <a:t> </a:t>
            </a:r>
            <a:r>
              <a:rPr lang="en-US" altLang="ko-KR" sz="1200" dirty="0" smtClean="0">
                <a:latin typeface="+mj-lt"/>
              </a:rPr>
              <a:t>Rename : CreateAccountPanel</a:t>
            </a:r>
          </a:p>
        </p:txBody>
      </p:sp>
      <p:pic>
        <p:nvPicPr>
          <p:cNvPr id="4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7524" y="908720"/>
            <a:ext cx="5316291" cy="2916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7524" y="4041067"/>
            <a:ext cx="5267325" cy="2381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5688124" y="4041068"/>
            <a:ext cx="34198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</a:t>
            </a:r>
            <a:r>
              <a:rPr lang="ko-KR" altLang="en-US" sz="1200" dirty="0" smtClean="0"/>
              <a:t>① 빨간색 상자를 클릭하여 </a:t>
            </a:r>
            <a:r>
              <a:rPr lang="en-US" altLang="ko-KR" sz="1200" dirty="0" smtClean="0"/>
              <a:t>Background</a:t>
            </a:r>
            <a:r>
              <a:rPr lang="ko-KR" altLang="en-US" sz="1200" dirty="0" smtClean="0"/>
              <a:t>를 </a:t>
            </a:r>
            <a:r>
              <a:rPr lang="en-US" altLang="ko-KR" sz="1200" dirty="0" smtClean="0"/>
              <a:t>None</a:t>
            </a:r>
            <a:r>
              <a:rPr lang="ko-KR" altLang="en-US" sz="1200" dirty="0" smtClean="0"/>
              <a:t>으로 바꾸고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② 빨간색 상자를 클릭하여 흰색으로 바꾼다</a:t>
            </a:r>
            <a:r>
              <a:rPr lang="en-US" altLang="ko-KR" sz="1200" dirty="0" smtClean="0"/>
              <a:t>.</a:t>
            </a:r>
            <a:endParaRPr lang="en-US" altLang="ko-KR" sz="1200" dirty="0" smtClean="0">
              <a:latin typeface="+mj-lt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5400092" y="5481228"/>
            <a:ext cx="180020" cy="1800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2375756" y="5697252"/>
            <a:ext cx="2952328" cy="19105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508104" y="5409220"/>
            <a:ext cx="2880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+mj-lt"/>
              </a:rPr>
              <a:t>①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508104" y="5661248"/>
            <a:ext cx="2880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+mj-lt"/>
              </a:rPr>
              <a:t>②</a:t>
            </a:r>
          </a:p>
        </p:txBody>
      </p:sp>
    </p:spTree>
    <p:extLst>
      <p:ext uri="{BB962C8B-B14F-4D97-AF65-F5344CB8AC3E}">
        <p14:creationId xmlns:p14="http://schemas.microsoft.com/office/powerpoint/2010/main" xmlns="" val="2099414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회원가입 만들기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1232756"/>
            <a:ext cx="3810000" cy="2990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4391980" y="1196752"/>
            <a:ext cx="406845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LoginPanel</a:t>
            </a:r>
            <a:r>
              <a:rPr lang="ko-KR" altLang="en-US" sz="1200" dirty="0" smtClean="0">
                <a:latin typeface="+mj-lt"/>
              </a:rPr>
              <a:t>에 있는 </a:t>
            </a:r>
            <a:r>
              <a:rPr lang="en-US" altLang="ko-KR" sz="1200" dirty="0" smtClean="0">
                <a:latin typeface="+mj-lt"/>
              </a:rPr>
              <a:t>IDInputField</a:t>
            </a:r>
            <a:r>
              <a:rPr lang="ko-KR" altLang="en-US" sz="1200" dirty="0" smtClean="0">
                <a:latin typeface="+mj-lt"/>
              </a:rPr>
              <a:t>와 </a:t>
            </a:r>
            <a:r>
              <a:rPr lang="en-US" altLang="ko-KR" sz="1200" dirty="0" smtClean="0">
                <a:latin typeface="+mj-lt"/>
              </a:rPr>
              <a:t>PWInputField</a:t>
            </a:r>
            <a:r>
              <a:rPr lang="ko-KR" altLang="en-US" sz="1200" dirty="0" smtClean="0">
                <a:latin typeface="+mj-lt"/>
              </a:rPr>
              <a:t>를 </a:t>
            </a:r>
            <a:r>
              <a:rPr lang="en-US" altLang="ko-KR" sz="1200" dirty="0" smtClean="0">
                <a:latin typeface="+mj-lt"/>
              </a:rPr>
              <a:t>Ctrl+d</a:t>
            </a:r>
            <a:r>
              <a:rPr lang="ko-KR" altLang="en-US" sz="1200" dirty="0" smtClean="0">
                <a:latin typeface="+mj-lt"/>
              </a:rPr>
              <a:t>를 눌러 복사한다</a:t>
            </a:r>
            <a:r>
              <a:rPr lang="en-US" altLang="ko-KR" sz="1200" dirty="0" smtClean="0">
                <a:latin typeface="+mj-lt"/>
              </a:rPr>
              <a:t>.</a:t>
            </a:r>
          </a:p>
          <a:p>
            <a:r>
              <a:rPr lang="en-US" altLang="ko-KR" sz="1200" dirty="0" smtClean="0">
                <a:latin typeface="+mj-lt"/>
              </a:rPr>
              <a:t>2. CreateAccountPanel</a:t>
            </a:r>
            <a:r>
              <a:rPr lang="ko-KR" altLang="en-US" sz="1200" dirty="0" smtClean="0">
                <a:latin typeface="+mj-lt"/>
              </a:rPr>
              <a:t>에 </a:t>
            </a:r>
            <a:r>
              <a:rPr lang="en-US" altLang="ko-KR" sz="1200" dirty="0" smtClean="0">
                <a:latin typeface="+mj-lt"/>
              </a:rPr>
              <a:t>Drage</a:t>
            </a:r>
            <a:r>
              <a:rPr lang="ko-KR" altLang="en-US" sz="1200" dirty="0" smtClean="0">
                <a:latin typeface="+mj-lt"/>
              </a:rPr>
              <a:t>한다</a:t>
            </a:r>
            <a:r>
              <a:rPr lang="en-US" altLang="ko-KR" sz="1200" dirty="0" smtClean="0">
                <a:latin typeface="+mj-lt"/>
              </a:rPr>
              <a:t>.</a:t>
            </a:r>
          </a:p>
          <a:p>
            <a:r>
              <a:rPr lang="en-US" altLang="ko-KR" sz="1200" dirty="0" smtClean="0">
                <a:latin typeface="+mj-lt"/>
              </a:rPr>
              <a:t>3.</a:t>
            </a:r>
            <a:r>
              <a:rPr lang="ko-KR" altLang="en-US" sz="1200" dirty="0" smtClean="0">
                <a:latin typeface="+mj-lt"/>
              </a:rPr>
              <a:t> 각각의 이름을 </a:t>
            </a:r>
            <a:r>
              <a:rPr lang="en-US" altLang="ko-KR" sz="1200" dirty="0" smtClean="0">
                <a:latin typeface="+mj-lt"/>
              </a:rPr>
              <a:t>New</a:t>
            </a:r>
            <a:r>
              <a:rPr lang="en-US" altLang="ko-KR" sz="1200" dirty="0" smtClean="0"/>
              <a:t>IDInputField</a:t>
            </a:r>
            <a:r>
              <a:rPr lang="ko-KR" altLang="en-US" sz="1200" dirty="0" smtClean="0"/>
              <a:t>와 </a:t>
            </a:r>
            <a:r>
              <a:rPr lang="en-US" altLang="ko-KR" sz="1200" dirty="0" smtClean="0"/>
              <a:t>NewPWInputField</a:t>
            </a:r>
            <a:r>
              <a:rPr lang="ko-KR" altLang="en-US" sz="1200" dirty="0" smtClean="0"/>
              <a:t>으로 </a:t>
            </a:r>
            <a:r>
              <a:rPr lang="en-US" altLang="ko-KR" sz="1200" dirty="0" smtClean="0"/>
              <a:t>Rename</a:t>
            </a:r>
            <a:r>
              <a:rPr lang="ko-KR" altLang="en-US" sz="1200" dirty="0" smtClean="0"/>
              <a:t>한다</a:t>
            </a:r>
            <a:r>
              <a:rPr lang="en-US" altLang="ko-KR" sz="1200" dirty="0" smtClean="0"/>
              <a:t>.</a:t>
            </a:r>
            <a:endParaRPr lang="en-US" altLang="ko-KR" sz="1200" dirty="0" smtClean="0">
              <a:latin typeface="+mj-lt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647564" y="3320988"/>
            <a:ext cx="1764196" cy="61206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113738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회원가입 만들기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616" y="908721"/>
            <a:ext cx="3420833" cy="18629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4644008" y="872716"/>
            <a:ext cx="40684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Hierarchy – Create – UI – Button</a:t>
            </a:r>
            <a:r>
              <a:rPr lang="ko-KR" altLang="en-US" sz="1200" dirty="0" smtClean="0">
                <a:latin typeface="+mj-lt"/>
              </a:rPr>
              <a:t>을 생성하고</a:t>
            </a:r>
            <a:r>
              <a:rPr lang="en-US" altLang="ko-KR" sz="1200" dirty="0" smtClean="0">
                <a:latin typeface="+mj-lt"/>
              </a:rPr>
              <a:t>, CreateAccountPanel</a:t>
            </a:r>
            <a:r>
              <a:rPr lang="ko-KR" altLang="en-US" sz="1200" dirty="0" smtClean="0">
                <a:latin typeface="+mj-lt"/>
              </a:rPr>
              <a:t>에 상속시킨다</a:t>
            </a:r>
            <a:r>
              <a:rPr lang="en-US" altLang="ko-KR" sz="1200" dirty="0" smtClean="0">
                <a:latin typeface="+mj-lt"/>
              </a:rPr>
              <a:t>.</a:t>
            </a:r>
          </a:p>
        </p:txBody>
      </p:sp>
      <p:pic>
        <p:nvPicPr>
          <p:cNvPr id="1741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15616" y="2996952"/>
            <a:ext cx="3469242" cy="14078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4716016" y="2996952"/>
            <a:ext cx="40684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Button</a:t>
            </a:r>
            <a:r>
              <a:rPr lang="ko-KR" altLang="en-US" sz="1200" dirty="0" smtClean="0">
                <a:latin typeface="+mj-lt"/>
              </a:rPr>
              <a:t>의 </a:t>
            </a:r>
            <a:r>
              <a:rPr lang="en-US" altLang="ko-KR" sz="1200" dirty="0" smtClean="0">
                <a:latin typeface="+mj-lt"/>
              </a:rPr>
              <a:t>Text</a:t>
            </a:r>
            <a:r>
              <a:rPr lang="ko-KR" altLang="en-US" sz="1200" dirty="0" smtClean="0">
                <a:latin typeface="+mj-lt"/>
              </a:rPr>
              <a:t>를 </a:t>
            </a:r>
            <a:r>
              <a:rPr lang="en-US" altLang="ko-KR" sz="1200" dirty="0" smtClean="0">
                <a:latin typeface="+mj-lt"/>
              </a:rPr>
              <a:t>‘</a:t>
            </a:r>
            <a:r>
              <a:rPr lang="ko-KR" altLang="en-US" sz="1200" dirty="0" smtClean="0">
                <a:latin typeface="+mj-lt"/>
              </a:rPr>
              <a:t>계정 생성</a:t>
            </a:r>
            <a:r>
              <a:rPr lang="en-US" altLang="ko-KR" sz="1200" dirty="0" smtClean="0">
                <a:latin typeface="+mj-lt"/>
              </a:rPr>
              <a:t>’</a:t>
            </a:r>
            <a:r>
              <a:rPr lang="ko-KR" altLang="en-US" sz="1200" dirty="0" smtClean="0">
                <a:latin typeface="+mj-lt"/>
              </a:rPr>
              <a:t>이라고 수정한다</a:t>
            </a:r>
            <a:r>
              <a:rPr lang="en-US" altLang="ko-KR" sz="1200" dirty="0" smtClean="0">
                <a:latin typeface="+mj-lt"/>
              </a:rPr>
              <a:t>.</a:t>
            </a:r>
          </a:p>
        </p:txBody>
      </p:sp>
      <p:pic>
        <p:nvPicPr>
          <p:cNvPr id="17413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15617" y="4617132"/>
            <a:ext cx="3476626" cy="1909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4716016" y="4617132"/>
            <a:ext cx="41044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3. Button</a:t>
            </a:r>
            <a:r>
              <a:rPr lang="ko-KR" altLang="en-US" sz="1200" dirty="0" smtClean="0">
                <a:latin typeface="+mj-lt"/>
              </a:rPr>
              <a:t>의 위치</a:t>
            </a:r>
            <a:r>
              <a:rPr lang="ko-KR" altLang="en-US" sz="1200" dirty="0" smtClean="0"/>
              <a:t>는 </a:t>
            </a:r>
            <a:r>
              <a:rPr lang="en-US" altLang="ko-KR" sz="1200" dirty="0" smtClean="0"/>
              <a:t>Pos X : 17.4 Pos Y : -93.5 Pos Z : 0 Width : 398.8 Height : 31.4</a:t>
            </a:r>
            <a:endParaRPr lang="ko-KR" altLang="en-US" sz="1200" dirty="0" smtClean="0"/>
          </a:p>
        </p:txBody>
      </p:sp>
    </p:spTree>
    <p:extLst>
      <p:ext uri="{BB962C8B-B14F-4D97-AF65-F5344CB8AC3E}">
        <p14:creationId xmlns:p14="http://schemas.microsoft.com/office/powerpoint/2010/main" xmlns="" val="544319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2708920"/>
            <a:ext cx="7380820" cy="3468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회원가입 만들기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91880" y="980728"/>
            <a:ext cx="3248025" cy="1276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95536" y="1052736"/>
            <a:ext cx="838200" cy="876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1259632" y="1052736"/>
            <a:ext cx="19802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GameManager</a:t>
            </a:r>
            <a:r>
              <a:rPr lang="ko-KR" altLang="en-US" sz="1200" dirty="0" smtClean="0">
                <a:latin typeface="+mj-lt"/>
              </a:rPr>
              <a:t>를 연다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588224" y="1016732"/>
            <a:ext cx="19802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</a:t>
            </a:r>
            <a:r>
              <a:rPr lang="ko-KR" altLang="en-US" sz="1200" dirty="0" smtClean="0">
                <a:latin typeface="+mj-lt"/>
              </a:rPr>
              <a:t>다음과 같이 추가한다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076056" y="2744924"/>
            <a:ext cx="19802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3. </a:t>
            </a:r>
            <a:r>
              <a:rPr lang="ko-KR" altLang="en-US" sz="1200" dirty="0" smtClean="0">
                <a:latin typeface="+mj-lt"/>
              </a:rPr>
              <a:t>다음과 같이 추가한다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818749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회원가입 만들기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887835"/>
            <a:ext cx="5267325" cy="2981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6012160" y="1887835"/>
            <a:ext cx="29523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Main Camera – Inspector</a:t>
            </a:r>
            <a:r>
              <a:rPr lang="ko-KR" altLang="en-US" sz="1200" dirty="0" smtClean="0">
                <a:latin typeface="+mj-lt"/>
              </a:rPr>
              <a:t>에서 </a:t>
            </a:r>
            <a:r>
              <a:rPr lang="en-US" altLang="ko-KR" sz="1200" dirty="0" smtClean="0">
                <a:latin typeface="+mj-lt"/>
              </a:rPr>
              <a:t>NewIDInputField</a:t>
            </a:r>
            <a:r>
              <a:rPr lang="ko-KR" altLang="en-US" sz="1200" dirty="0" smtClean="0">
                <a:latin typeface="+mj-lt"/>
              </a:rPr>
              <a:t>와 </a:t>
            </a:r>
            <a:r>
              <a:rPr lang="en-US" altLang="ko-KR" sz="1200" dirty="0" smtClean="0">
                <a:latin typeface="+mj-lt"/>
              </a:rPr>
              <a:t>NewPWInputField</a:t>
            </a:r>
            <a:r>
              <a:rPr lang="ko-KR" altLang="en-US" sz="1200" dirty="0" smtClean="0">
                <a:latin typeface="+mj-lt"/>
              </a:rPr>
              <a:t>를 ①과 ② 빨간색 상자에 각각 </a:t>
            </a:r>
            <a:r>
              <a:rPr lang="en-US" altLang="ko-KR" sz="1200" dirty="0" smtClean="0">
                <a:latin typeface="+mj-lt"/>
              </a:rPr>
              <a:t>Drag</a:t>
            </a:r>
            <a:r>
              <a:rPr lang="ko-KR" altLang="en-US" sz="1200" dirty="0" smtClean="0">
                <a:latin typeface="+mj-lt"/>
              </a:rPr>
              <a:t>한다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2519772" y="4444119"/>
            <a:ext cx="2952328" cy="1800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2519772" y="4660143"/>
            <a:ext cx="2952328" cy="19105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743908" y="4383144"/>
            <a:ext cx="2880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+mj-lt"/>
              </a:rPr>
              <a:t>①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743908" y="4588135"/>
            <a:ext cx="2880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+mj-lt"/>
              </a:rPr>
              <a:t>②</a:t>
            </a:r>
          </a:p>
        </p:txBody>
      </p:sp>
    </p:spTree>
    <p:extLst>
      <p:ext uri="{BB962C8B-B14F-4D97-AF65-F5344CB8AC3E}">
        <p14:creationId xmlns:p14="http://schemas.microsoft.com/office/powerpoint/2010/main" xmlns="" val="4174987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3508" y="917029"/>
            <a:ext cx="4800600" cy="5248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회원가입 만들기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967536" y="908720"/>
            <a:ext cx="399695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CreateAccountPanel - Button</a:t>
            </a:r>
            <a:r>
              <a:rPr lang="ko-KR" altLang="en-US" sz="1200" dirty="0" smtClean="0">
                <a:latin typeface="+mj-lt"/>
              </a:rPr>
              <a:t> </a:t>
            </a:r>
            <a:r>
              <a:rPr lang="en-US" altLang="ko-KR" sz="1200" dirty="0" smtClean="0">
                <a:latin typeface="+mj-lt"/>
              </a:rPr>
              <a:t>– Inspector</a:t>
            </a:r>
            <a:r>
              <a:rPr lang="ko-KR" altLang="en-US" sz="1200" dirty="0" smtClean="0">
                <a:latin typeface="+mj-lt"/>
              </a:rPr>
              <a:t>에서 빨간색 상자를 클릭한다</a:t>
            </a:r>
            <a:r>
              <a:rPr lang="en-US" altLang="ko-KR" sz="1200" dirty="0" smtClean="0">
                <a:latin typeface="+mj-lt"/>
              </a:rPr>
              <a:t>.</a:t>
            </a:r>
          </a:p>
          <a:p>
            <a:r>
              <a:rPr lang="en-US" altLang="ko-KR" sz="1200" dirty="0" smtClean="0">
                <a:latin typeface="+mj-lt"/>
              </a:rPr>
              <a:t>2. </a:t>
            </a:r>
            <a:r>
              <a:rPr lang="ko-KR" altLang="en-US" sz="1200" dirty="0" smtClean="0"/>
              <a:t>①을 클릭해서 </a:t>
            </a:r>
            <a:r>
              <a:rPr lang="en-US" altLang="ko-KR" sz="1200" dirty="0" smtClean="0"/>
              <a:t>Main Camera</a:t>
            </a:r>
            <a:r>
              <a:rPr lang="ko-KR" altLang="en-US" sz="1200" dirty="0" smtClean="0"/>
              <a:t>를 선택하고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②에서 </a:t>
            </a:r>
            <a:r>
              <a:rPr lang="en-US" altLang="ko-KR" sz="1200" dirty="0" smtClean="0"/>
              <a:t>GameManager</a:t>
            </a:r>
            <a:r>
              <a:rPr lang="ko-KR" altLang="en-US" sz="1200" dirty="0" smtClean="0"/>
              <a:t>를 선택한 뒤 </a:t>
            </a:r>
            <a:r>
              <a:rPr lang="en-US" altLang="ko-KR" sz="1200" dirty="0" smtClean="0"/>
              <a:t>CreateAccountBtn</a:t>
            </a:r>
            <a:r>
              <a:rPr lang="ko-KR" altLang="en-US" sz="1200" dirty="0" smtClean="0"/>
              <a:t>을 선택한다</a:t>
            </a:r>
            <a:r>
              <a:rPr lang="en-US" altLang="ko-KR" sz="1200" dirty="0" smtClean="0"/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1511152" y="5669557"/>
            <a:ext cx="180020" cy="1800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1763180" y="5453533"/>
            <a:ext cx="2952328" cy="19105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1619164" y="5597549"/>
            <a:ext cx="2880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+mj-lt"/>
              </a:rPr>
              <a:t>①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463988" y="5381525"/>
            <a:ext cx="2880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+mj-lt"/>
              </a:rPr>
              <a:t>②</a:t>
            </a:r>
          </a:p>
        </p:txBody>
      </p:sp>
    </p:spTree>
    <p:extLst>
      <p:ext uri="{BB962C8B-B14F-4D97-AF65-F5344CB8AC3E}">
        <p14:creationId xmlns:p14="http://schemas.microsoft.com/office/powerpoint/2010/main" xmlns="" val="1117074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회원가입 만들기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2338561"/>
            <a:ext cx="5267325" cy="2314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모서리가 둥근 직사각형 3"/>
          <p:cNvSpPr/>
          <p:nvPr/>
        </p:nvSpPr>
        <p:spPr>
          <a:xfrm>
            <a:off x="935596" y="2626593"/>
            <a:ext cx="252028" cy="1800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5904148" y="2302557"/>
            <a:ext cx="29523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+mj-lt"/>
              </a:rPr>
              <a:t>그림과 같이 </a:t>
            </a:r>
            <a:r>
              <a:rPr lang="en-US" altLang="ko-KR" sz="1200" dirty="0" smtClean="0">
                <a:latin typeface="+mj-lt"/>
              </a:rPr>
              <a:t>CreateAccountPanel – Inspector</a:t>
            </a:r>
            <a:r>
              <a:rPr lang="ko-KR" altLang="en-US" sz="1200" dirty="0" smtClean="0">
                <a:latin typeface="+mj-lt"/>
              </a:rPr>
              <a:t>에서 빨간색 상자를 클릭하여 체크를 해제해준다</a:t>
            </a:r>
            <a:r>
              <a:rPr lang="en-US" altLang="ko-KR" sz="1200" dirty="0" smtClean="0">
                <a:latin typeface="+mj-lt"/>
              </a:rPr>
              <a:t>.(</a:t>
            </a:r>
            <a:r>
              <a:rPr lang="ko-KR" altLang="en-US" sz="1200" dirty="0" smtClean="0">
                <a:latin typeface="+mj-lt"/>
              </a:rPr>
              <a:t>비활성화</a:t>
            </a:r>
            <a:r>
              <a:rPr lang="en-US" altLang="ko-KR" sz="1200" dirty="0" smtClean="0">
                <a:latin typeface="+mj-lt"/>
              </a:rPr>
              <a:t>)</a:t>
            </a:r>
            <a:endParaRPr lang="ko-KR" altLang="en-US" sz="1200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657093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>
                <a:solidFill>
                  <a:srgbClr val="1CCAB9"/>
                </a:solidFill>
                <a:latin typeface="+mn-ea"/>
              </a:rPr>
              <a:t>로딩 씬 구현하기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2831" y="1089670"/>
            <a:ext cx="3724275" cy="161925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391980" y="1089670"/>
            <a:ext cx="28151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</a:t>
            </a:r>
            <a:r>
              <a:rPr lang="ko-KR" altLang="en-US" sz="1200" dirty="0" smtClean="0">
                <a:latin typeface="+mj-lt"/>
              </a:rPr>
              <a:t>먼저 </a:t>
            </a:r>
            <a:r>
              <a:rPr lang="en-US" altLang="ko-KR" sz="1200" dirty="0" smtClean="0">
                <a:latin typeface="+mj-lt"/>
              </a:rPr>
              <a:t>Icon_1 </a:t>
            </a:r>
            <a:r>
              <a:rPr lang="ko-KR" altLang="en-US" sz="1200" dirty="0" smtClean="0">
                <a:latin typeface="+mj-lt"/>
              </a:rPr>
              <a:t>오브젝트를 클릭합니다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22831" y="3104964"/>
            <a:ext cx="5191125" cy="97155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798882" y="3104964"/>
            <a:ext cx="24372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Inspector</a:t>
            </a:r>
            <a:r>
              <a:rPr lang="ko-KR" altLang="en-US" sz="1200" dirty="0" smtClean="0">
                <a:latin typeface="+mj-lt"/>
              </a:rPr>
              <a:t>의 </a:t>
            </a:r>
            <a:r>
              <a:rPr lang="en-US" altLang="ko-KR" sz="1200" dirty="0" smtClean="0">
                <a:latin typeface="+mj-lt"/>
              </a:rPr>
              <a:t>Image(Script)</a:t>
            </a:r>
            <a:r>
              <a:rPr lang="ko-KR" altLang="en-US" sz="1200" dirty="0" smtClean="0">
                <a:latin typeface="+mj-lt"/>
              </a:rPr>
              <a:t>에서</a:t>
            </a:r>
            <a:endParaRPr lang="en-US" altLang="ko-KR" sz="1200" dirty="0" smtClean="0">
              <a:latin typeface="+mj-lt"/>
            </a:endParaRPr>
          </a:p>
          <a:p>
            <a:r>
              <a:rPr lang="en-US" altLang="ko-KR" sz="1200" dirty="0">
                <a:latin typeface="+mj-lt"/>
              </a:rPr>
              <a:t> </a:t>
            </a:r>
            <a:r>
              <a:rPr lang="en-US" altLang="ko-KR" sz="1200" dirty="0" smtClean="0">
                <a:latin typeface="+mj-lt"/>
              </a:rPr>
              <a:t>  Source Image</a:t>
            </a:r>
            <a:r>
              <a:rPr lang="ko-KR" altLang="en-US" sz="1200" dirty="0" smtClean="0">
                <a:latin typeface="+mj-lt"/>
              </a:rPr>
              <a:t>를 클릭합니다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303748" y="4328611"/>
            <a:ext cx="2867025" cy="195262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170773" y="4586802"/>
            <a:ext cx="22150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3. </a:t>
            </a:r>
            <a:r>
              <a:rPr lang="en-US" altLang="ko-KR" sz="1200" dirty="0" err="1" smtClean="0">
                <a:latin typeface="+mj-lt"/>
              </a:rPr>
              <a:t>BackGround</a:t>
            </a:r>
            <a:r>
              <a:rPr lang="ko-KR" altLang="en-US" sz="1200" dirty="0" smtClean="0">
                <a:latin typeface="+mj-lt"/>
              </a:rPr>
              <a:t>로</a:t>
            </a:r>
            <a:r>
              <a:rPr lang="en-US" altLang="ko-KR" sz="1200" dirty="0" smtClean="0">
                <a:latin typeface="+mj-lt"/>
              </a:rPr>
              <a:t> </a:t>
            </a:r>
            <a:r>
              <a:rPr lang="ko-KR" altLang="en-US" sz="1200" dirty="0" smtClean="0">
                <a:latin typeface="+mj-lt"/>
              </a:rPr>
              <a:t>변경합니다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719572" y="2132856"/>
            <a:ext cx="684076" cy="25202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5456844" y="3330304"/>
            <a:ext cx="257112" cy="23632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3383868" y="5196014"/>
            <a:ext cx="1086992" cy="100529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7942950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회원가입 만들기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1494259"/>
            <a:ext cx="4238625" cy="3590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모서리가 둥근 직사각형 4"/>
          <p:cNvSpPr/>
          <p:nvPr/>
        </p:nvSpPr>
        <p:spPr>
          <a:xfrm>
            <a:off x="395536" y="1664804"/>
            <a:ext cx="612068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611560" y="4041068"/>
            <a:ext cx="612068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2951820" y="4833156"/>
            <a:ext cx="612068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23528" y="954199"/>
            <a:ext cx="360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Create – UI – Button</a:t>
            </a:r>
            <a:r>
              <a:rPr lang="ko-KR" altLang="en-US" sz="1200" dirty="0" smtClean="0">
                <a:latin typeface="+mj-lt"/>
              </a:rPr>
              <a:t>을 생성하고 </a:t>
            </a:r>
            <a:r>
              <a:rPr lang="en-US" altLang="ko-KR" sz="1200" dirty="0" smtClean="0">
                <a:latin typeface="+mj-lt"/>
              </a:rPr>
              <a:t>CreateAccountButton</a:t>
            </a:r>
            <a:r>
              <a:rPr lang="ko-KR" altLang="en-US" sz="1200" dirty="0" smtClean="0">
                <a:latin typeface="+mj-lt"/>
              </a:rPr>
              <a:t>으로 </a:t>
            </a:r>
            <a:r>
              <a:rPr lang="en-US" altLang="ko-KR" sz="1200" dirty="0" smtClean="0"/>
              <a:t>Rename</a:t>
            </a:r>
            <a:r>
              <a:rPr lang="ko-KR" altLang="en-US" sz="1200" dirty="0" smtClean="0"/>
              <a:t>한다</a:t>
            </a:r>
            <a:r>
              <a:rPr lang="en-US" altLang="ko-KR" sz="1200" dirty="0" smtClean="0"/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968044" y="918195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Text</a:t>
            </a:r>
            <a:r>
              <a:rPr lang="ko-KR" altLang="en-US" sz="1200" dirty="0" smtClean="0">
                <a:latin typeface="+mj-lt"/>
              </a:rPr>
              <a:t>를 로그인으로 수정한다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932040" y="2096852"/>
            <a:ext cx="360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3. CreateAccountButton</a:t>
            </a:r>
            <a:r>
              <a:rPr lang="ko-KR" altLang="en-US" sz="1200" dirty="0" smtClean="0">
                <a:latin typeface="+mj-lt"/>
              </a:rPr>
              <a:t>의 위치는</a:t>
            </a:r>
            <a:endParaRPr lang="en-US" altLang="ko-KR" sz="1200" dirty="0" smtClean="0">
              <a:latin typeface="+mj-lt"/>
            </a:endParaRPr>
          </a:p>
          <a:p>
            <a:r>
              <a:rPr lang="en-US" altLang="ko-KR" sz="1200" dirty="0" smtClean="0"/>
              <a:t>Pos X : 137 Pos Y : -93 Pos Z : 0</a:t>
            </a:r>
          </a:p>
          <a:p>
            <a:r>
              <a:rPr lang="en-US" altLang="ko-KR" sz="1200" dirty="0" smtClean="0"/>
              <a:t>Width : 160 Height : 30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860032" y="4952201"/>
            <a:ext cx="40324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4. </a:t>
            </a:r>
            <a:r>
              <a:rPr lang="ko-KR" altLang="en-US" sz="1200" dirty="0" smtClean="0">
                <a:latin typeface="+mj-lt"/>
              </a:rPr>
              <a:t>다음과 같이 로그인 버튼을 </a:t>
            </a:r>
            <a:r>
              <a:rPr lang="en-US" altLang="ko-KR" sz="1200" dirty="0" smtClean="0">
                <a:latin typeface="+mj-lt"/>
              </a:rPr>
              <a:t>LoginPanel</a:t>
            </a:r>
            <a:r>
              <a:rPr lang="ko-KR" altLang="en-US" sz="1200" dirty="0" smtClean="0">
                <a:latin typeface="+mj-lt"/>
              </a:rPr>
              <a:t>에 상속시킨다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68044" y="1304763"/>
            <a:ext cx="3924436" cy="6871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0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04048" y="5265204"/>
            <a:ext cx="1876425" cy="1343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09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968044" y="2744924"/>
            <a:ext cx="3953239" cy="2160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1421599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회원가입 만들기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0145" y="1448780"/>
            <a:ext cx="3305175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20" y="1772816"/>
            <a:ext cx="3629025" cy="676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4391980" y="1412776"/>
            <a:ext cx="41764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GameManager</a:t>
            </a:r>
            <a:r>
              <a:rPr lang="ko-KR" altLang="en-US" sz="1200" dirty="0" smtClean="0">
                <a:latin typeface="+mj-lt"/>
              </a:rPr>
              <a:t>을 열어서 다음과 같이 코드를 추가한다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2253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15516" y="3027387"/>
            <a:ext cx="4026629" cy="24538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4391980" y="3027387"/>
            <a:ext cx="41764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</a:t>
            </a:r>
            <a:r>
              <a:rPr lang="ko-KR" altLang="en-US" sz="1200" dirty="0" smtClean="0">
                <a:latin typeface="+mj-lt"/>
              </a:rPr>
              <a:t>빨간색 상자에 </a:t>
            </a:r>
            <a:r>
              <a:rPr lang="en-US" altLang="ko-KR" sz="1200" dirty="0" smtClean="0">
                <a:latin typeface="+mj-lt"/>
              </a:rPr>
              <a:t>CreateAccountPanel</a:t>
            </a:r>
            <a:r>
              <a:rPr lang="ko-KR" altLang="en-US" sz="1200" dirty="0" smtClean="0">
                <a:latin typeface="+mj-lt"/>
              </a:rPr>
              <a:t>을 </a:t>
            </a:r>
            <a:r>
              <a:rPr lang="en-US" altLang="ko-KR" sz="1200" dirty="0" smtClean="0">
                <a:latin typeface="+mj-lt"/>
              </a:rPr>
              <a:t>Drag</a:t>
            </a:r>
            <a:r>
              <a:rPr lang="ko-KR" altLang="en-US" sz="1200" dirty="0" smtClean="0">
                <a:latin typeface="+mj-lt"/>
              </a:rPr>
              <a:t>한다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1763688" y="5295639"/>
            <a:ext cx="2304256" cy="14401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854641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회원가입 만들기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944725"/>
            <a:ext cx="3276364" cy="33060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모서리가 둥근 직사각형 3"/>
          <p:cNvSpPr/>
          <p:nvPr/>
        </p:nvSpPr>
        <p:spPr>
          <a:xfrm>
            <a:off x="3239852" y="4041068"/>
            <a:ext cx="216024" cy="14401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9532" y="4653136"/>
            <a:ext cx="5105400" cy="962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4139952" y="944724"/>
            <a:ext cx="41764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CreateAccountButton</a:t>
            </a:r>
            <a:r>
              <a:rPr lang="ko-KR" altLang="en-US" sz="1200" dirty="0" smtClean="0">
                <a:latin typeface="+mj-lt"/>
              </a:rPr>
              <a:t> </a:t>
            </a:r>
            <a:r>
              <a:rPr lang="en-US" altLang="ko-KR" sz="1200" dirty="0" smtClean="0">
                <a:latin typeface="+mj-lt"/>
              </a:rPr>
              <a:t>– Inspector</a:t>
            </a:r>
            <a:r>
              <a:rPr lang="ko-KR" altLang="en-US" sz="1200" dirty="0" smtClean="0">
                <a:latin typeface="+mj-lt"/>
              </a:rPr>
              <a:t>에서 빨간색 상자를 클릭한다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580112" y="4617132"/>
            <a:ext cx="3384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</a:t>
            </a:r>
            <a:r>
              <a:rPr lang="ko-KR" altLang="en-US" sz="1200" dirty="0" smtClean="0"/>
              <a:t>①을 클릭해서 </a:t>
            </a:r>
            <a:r>
              <a:rPr lang="en-US" altLang="ko-KR" sz="1200" dirty="0" smtClean="0"/>
              <a:t>Main Camera</a:t>
            </a:r>
            <a:r>
              <a:rPr lang="ko-KR" altLang="en-US" sz="1200" dirty="0" smtClean="0"/>
              <a:t>를 선택하고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②에서 </a:t>
            </a:r>
            <a:r>
              <a:rPr lang="en-US" altLang="ko-KR" sz="1200" dirty="0" smtClean="0"/>
              <a:t>GameManager</a:t>
            </a:r>
            <a:r>
              <a:rPr lang="ko-KR" altLang="en-US" sz="1200" dirty="0" smtClean="0"/>
              <a:t>를 선택한 뒤 </a:t>
            </a:r>
            <a:r>
              <a:rPr lang="en-US" altLang="ko-KR" sz="1200" dirty="0" smtClean="0"/>
              <a:t>OpenCreateAccountBtn</a:t>
            </a:r>
            <a:r>
              <a:rPr lang="ko-KR" altLang="en-US" sz="1200" dirty="0" smtClean="0"/>
              <a:t>을 선택한다</a:t>
            </a:r>
            <a:r>
              <a:rPr lang="en-US" altLang="ko-KR" sz="1200" dirty="0" smtClean="0"/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1727684" y="5157192"/>
            <a:ext cx="180020" cy="1800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1979712" y="4941168"/>
            <a:ext cx="2952328" cy="19105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1835696" y="5085184"/>
            <a:ext cx="2880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+mj-lt"/>
              </a:rPr>
              <a:t>①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60032" y="4869160"/>
            <a:ext cx="2880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+mj-lt"/>
              </a:rPr>
              <a:t>②</a:t>
            </a:r>
          </a:p>
        </p:txBody>
      </p:sp>
    </p:spTree>
    <p:extLst>
      <p:ext uri="{BB962C8B-B14F-4D97-AF65-F5344CB8AC3E}">
        <p14:creationId xmlns:p14="http://schemas.microsoft.com/office/powerpoint/2010/main" xmlns="" val="2497983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회원가입 만들기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5516" y="2024844"/>
            <a:ext cx="3939293" cy="24842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391980" y="1484784"/>
            <a:ext cx="4572508" cy="35979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0" y="836712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 smtClean="0">
                <a:latin typeface="+mj-lt"/>
              </a:rPr>
              <a:t>실행결과</a:t>
            </a:r>
          </a:p>
        </p:txBody>
      </p:sp>
    </p:spTree>
    <p:extLst>
      <p:ext uri="{BB962C8B-B14F-4D97-AF65-F5344CB8AC3E}">
        <p14:creationId xmlns:p14="http://schemas.microsoft.com/office/powerpoint/2010/main" xmlns="" val="2230819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27984" y="1232756"/>
            <a:ext cx="4549618" cy="36364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회원가입 만들기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20" y="1390861"/>
            <a:ext cx="3019425" cy="56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251520" y="908720"/>
            <a:ext cx="34563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1. Hierarchy – Create – UI – Text</a:t>
            </a:r>
            <a:r>
              <a:rPr lang="ko-KR" altLang="en-US" sz="1200" dirty="0" smtClean="0"/>
              <a:t>를 만들어준다</a:t>
            </a:r>
            <a:r>
              <a:rPr lang="en-US" altLang="ko-KR" sz="1200" dirty="0" smtClean="0"/>
              <a:t>. Rename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CreateAccountTitle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463988" y="856084"/>
            <a:ext cx="18722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2. </a:t>
            </a:r>
            <a:r>
              <a:rPr lang="ko-KR" altLang="en-US" sz="1200" dirty="0" smtClean="0"/>
              <a:t>다음과 같이 수정한다</a:t>
            </a:r>
            <a:r>
              <a:rPr lang="en-US" altLang="ko-KR" sz="1200" dirty="0" smtClean="0"/>
              <a:t>.</a:t>
            </a:r>
            <a:endParaRPr lang="ko-KR" altLang="en-US" sz="1200" dirty="0" smtClean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4572000" y="1592796"/>
            <a:ext cx="792088" cy="16338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6228184" y="2584276"/>
            <a:ext cx="288032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6444208" y="3304356"/>
            <a:ext cx="216024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7128284" y="3304356"/>
            <a:ext cx="216024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6228184" y="3700400"/>
            <a:ext cx="2736304" cy="36004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323528" y="2636912"/>
            <a:ext cx="39604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3. CreateAccountTitle</a:t>
            </a:r>
            <a:r>
              <a:rPr lang="ko-KR" altLang="en-US" sz="1200" dirty="0" smtClean="0"/>
              <a:t>의 위치는</a:t>
            </a:r>
            <a:endParaRPr lang="en-US" altLang="ko-KR" sz="1200" dirty="0" smtClean="0"/>
          </a:p>
          <a:p>
            <a:r>
              <a:rPr lang="en-US" altLang="ko-KR" sz="1200" dirty="0" smtClean="0"/>
              <a:t>Pos X : 21 Pos Y : 103 Pos Z : 0</a:t>
            </a:r>
          </a:p>
          <a:p>
            <a:r>
              <a:rPr lang="en-US" altLang="ko-KR" sz="1200" dirty="0" smtClean="0"/>
              <a:t>Width : 160 Height : 30</a:t>
            </a:r>
            <a:endParaRPr lang="ko-KR" altLang="en-US" sz="1200" dirty="0" smtClean="0"/>
          </a:p>
        </p:txBody>
      </p:sp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59532" y="3248980"/>
            <a:ext cx="3937994" cy="2160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3738936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회원가입 만들기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115616" y="836712"/>
            <a:ext cx="63367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rgbClr val="FF0000"/>
                </a:solidFill>
                <a:latin typeface="+mj-lt"/>
              </a:rPr>
              <a:t>여기서 잠깐</a:t>
            </a:r>
            <a:r>
              <a:rPr lang="en-US" altLang="ko-KR" sz="1600" dirty="0" smtClean="0">
                <a:solidFill>
                  <a:srgbClr val="FF0000"/>
                </a:solidFill>
                <a:latin typeface="+mj-lt"/>
              </a:rPr>
              <a:t>! </a:t>
            </a:r>
            <a:r>
              <a:rPr lang="en-US" altLang="ko-KR" sz="1200" dirty="0" smtClean="0">
                <a:latin typeface="+mj-lt"/>
              </a:rPr>
              <a:t>ID</a:t>
            </a:r>
            <a:r>
              <a:rPr lang="ko-KR" altLang="en-US" sz="1200" dirty="0" smtClean="0">
                <a:latin typeface="+mj-lt"/>
              </a:rPr>
              <a:t>와 </a:t>
            </a:r>
            <a:r>
              <a:rPr lang="en-US" altLang="ko-KR" sz="1200" dirty="0" smtClean="0">
                <a:latin typeface="+mj-lt"/>
              </a:rPr>
              <a:t>PW</a:t>
            </a:r>
            <a:r>
              <a:rPr lang="ko-KR" altLang="en-US" sz="1200" dirty="0" smtClean="0">
                <a:latin typeface="+mj-lt"/>
              </a:rPr>
              <a:t>가 공백이라도 로그인 또는 회원가입이 된다</a:t>
            </a:r>
            <a:r>
              <a:rPr lang="en-US" altLang="ko-KR" sz="1200" dirty="0" smtClean="0">
                <a:latin typeface="+mj-lt"/>
              </a:rPr>
              <a:t>?!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4257092"/>
            <a:ext cx="7736860" cy="18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7524" y="1484784"/>
            <a:ext cx="5124450" cy="2647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TextBox 17"/>
          <p:cNvSpPr txBox="1"/>
          <p:nvPr/>
        </p:nvSpPr>
        <p:spPr>
          <a:xfrm>
            <a:off x="4175956" y="1556792"/>
            <a:ext cx="46445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LoginCo</a:t>
            </a:r>
            <a:r>
              <a:rPr lang="ko-KR" altLang="en-US" sz="1200" dirty="0" smtClean="0"/>
              <a:t>함수에서는 왼쪽과 같이 코드를 수정한다</a:t>
            </a:r>
            <a:r>
              <a:rPr lang="en-US" altLang="ko-KR" sz="1200" dirty="0" smtClean="0"/>
              <a:t>.</a:t>
            </a:r>
            <a:endParaRPr lang="ko-KR" altLang="en-US" sz="1200" dirty="0" smtClean="0"/>
          </a:p>
        </p:txBody>
      </p:sp>
      <p:sp>
        <p:nvSpPr>
          <p:cNvPr id="19" name="TextBox 18"/>
          <p:cNvSpPr txBox="1"/>
          <p:nvPr/>
        </p:nvSpPr>
        <p:spPr>
          <a:xfrm>
            <a:off x="4103948" y="4761148"/>
            <a:ext cx="46445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CreateAccountBtn</a:t>
            </a:r>
            <a:r>
              <a:rPr lang="ko-KR" altLang="en-US" sz="1200" dirty="0" smtClean="0"/>
              <a:t>함수에서는 왼쪽과 같이 코드를 수정한다</a:t>
            </a:r>
            <a:r>
              <a:rPr lang="en-US" altLang="ko-KR" sz="1200" dirty="0" smtClean="0"/>
              <a:t>.</a:t>
            </a:r>
            <a:endParaRPr lang="ko-KR" altLang="en-US" sz="1200" dirty="0" smtClean="0"/>
          </a:p>
        </p:txBody>
      </p:sp>
    </p:spTree>
    <p:extLst>
      <p:ext uri="{BB962C8B-B14F-4D97-AF65-F5344CB8AC3E}">
        <p14:creationId xmlns:p14="http://schemas.microsoft.com/office/powerpoint/2010/main" xmlns="" val="3738936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2816900" y="2299064"/>
            <a:ext cx="5797073" cy="103998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altLang="ko-KR" sz="3600" b="1" spc="-50" dirty="0" smtClean="0">
                <a:solidFill>
                  <a:schemeClr val="bg1"/>
                </a:solidFill>
                <a:latin typeface="+mn-ea"/>
              </a:rPr>
              <a:t>FINAL REPORT</a:t>
            </a:r>
          </a:p>
          <a:p>
            <a:pPr>
              <a:lnSpc>
                <a:spcPct val="90000"/>
              </a:lnSpc>
            </a:pPr>
            <a:r>
              <a:rPr lang="en-US" altLang="ko-KR" sz="3600" b="1" spc="-50" dirty="0" smtClean="0">
                <a:solidFill>
                  <a:srgbClr val="1CCAB9"/>
                </a:solidFill>
                <a:latin typeface="+mn-ea"/>
              </a:rPr>
              <a:t>BackButton</a:t>
            </a:r>
            <a:r>
              <a:rPr lang="ko-KR" altLang="en-US" sz="3600" b="1" spc="-50" dirty="0" smtClean="0">
                <a:solidFill>
                  <a:srgbClr val="1CCAB9"/>
                </a:solidFill>
                <a:latin typeface="+mn-ea"/>
              </a:rPr>
              <a:t> 만들기</a:t>
            </a:r>
            <a:endParaRPr lang="en-US" altLang="ko-KR" sz="3600" b="1" spc="-50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413429" y="2417650"/>
            <a:ext cx="943206" cy="776307"/>
          </a:xfrm>
          <a:prstGeom prst="rect">
            <a:avLst/>
          </a:prstGeom>
          <a:noFill/>
        </p:spPr>
        <p:txBody>
          <a:bodyPr wrap="none" lIns="36000" tIns="36000" rIns="36000" rtlCol="0" anchor="ctr">
            <a:noAutofit/>
            <a:scene3d>
              <a:camera prst="orthographicFront"/>
              <a:lightRig rig="threePt" dir="t"/>
            </a:scene3d>
            <a:sp3d contourW="50800">
              <a:bevelT w="1270" h="50800"/>
              <a:contourClr>
                <a:schemeClr val="bg1"/>
              </a:contourClr>
            </a:sp3d>
          </a:bodyPr>
          <a:lstStyle/>
          <a:p>
            <a:pPr algn="ctr">
              <a:spcAft>
                <a:spcPts val="1000"/>
              </a:spcAft>
              <a:buClr>
                <a:srgbClr val="977399"/>
              </a:buClr>
            </a:pPr>
            <a:r>
              <a:rPr lang="en-US" altLang="ko-KR" sz="6600" spc="-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xmlns="" val="42519064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en-US" altLang="ko-KR" sz="3400" b="1" dirty="0" smtClean="0">
                <a:solidFill>
                  <a:srgbClr val="1CCAB9"/>
                </a:solidFill>
                <a:latin typeface="+mn-ea"/>
              </a:rPr>
              <a:t>BackButton</a:t>
            </a:r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 만들기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5517" y="1052736"/>
            <a:ext cx="3384376" cy="28877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모서리가 둥근 직사각형 3"/>
          <p:cNvSpPr/>
          <p:nvPr/>
        </p:nvSpPr>
        <p:spPr>
          <a:xfrm>
            <a:off x="503548" y="3068960"/>
            <a:ext cx="288032" cy="19939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2339752" y="3717032"/>
            <a:ext cx="432048" cy="19939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287524" y="1196752"/>
            <a:ext cx="432048" cy="19939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779912" y="1016732"/>
            <a:ext cx="46445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1. Hierarchy – Create – UI – Button – Rename : BackButton </a:t>
            </a:r>
            <a:endParaRPr lang="ko-KR" altLang="en-US" sz="1200" dirty="0" smtClean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27684" y="4149080"/>
            <a:ext cx="1866900" cy="1162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3851920" y="4149080"/>
            <a:ext cx="46445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2. CreateAccountPanel</a:t>
            </a:r>
            <a:r>
              <a:rPr lang="ko-KR" altLang="en-US" sz="1200" dirty="0" smtClean="0"/>
              <a:t>에 상속시킨다</a:t>
            </a:r>
            <a:r>
              <a:rPr lang="en-US" altLang="ko-KR" sz="1200" dirty="0" smtClean="0"/>
              <a:t>.</a:t>
            </a:r>
            <a:endParaRPr lang="ko-KR" altLang="en-US" sz="1200" dirty="0" smtClean="0"/>
          </a:p>
        </p:txBody>
      </p:sp>
      <p:sp>
        <p:nvSpPr>
          <p:cNvPr id="10" name="모서리가 둥근 직사각형 9"/>
          <p:cNvSpPr/>
          <p:nvPr/>
        </p:nvSpPr>
        <p:spPr>
          <a:xfrm>
            <a:off x="1907704" y="5121188"/>
            <a:ext cx="972108" cy="16338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738936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en-US" altLang="ko-KR" sz="3400" b="1" dirty="0" smtClean="0">
                <a:solidFill>
                  <a:srgbClr val="1CCAB9"/>
                </a:solidFill>
                <a:latin typeface="+mn-ea"/>
              </a:rPr>
              <a:t>BackButton</a:t>
            </a:r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 만들기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91580" y="1646737"/>
            <a:ext cx="3714976" cy="20162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4788024" y="1646737"/>
            <a:ext cx="24842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/>
            <a:r>
              <a:rPr lang="en-US" altLang="ko-KR" sz="1200" dirty="0" smtClean="0"/>
              <a:t>1. BackButton</a:t>
            </a:r>
            <a:r>
              <a:rPr lang="ko-KR" altLang="en-US" sz="1200" dirty="0" smtClean="0"/>
              <a:t>의 위치는</a:t>
            </a:r>
            <a:endParaRPr lang="en-US" altLang="ko-KR" sz="1200" dirty="0" smtClean="0"/>
          </a:p>
          <a:p>
            <a:pPr marL="228600" indent="-228600"/>
            <a:r>
              <a:rPr lang="en-US" altLang="ko-KR" sz="1200" dirty="0" smtClean="0"/>
              <a:t>Pos X : 187 Pos Y : 100 Pos Z : 0</a:t>
            </a:r>
          </a:p>
          <a:p>
            <a:pPr marL="228600" indent="-228600"/>
            <a:r>
              <a:rPr lang="en-US" altLang="ko-KR" sz="1200" dirty="0" smtClean="0"/>
              <a:t>Width : 60 Height : 30 </a:t>
            </a:r>
          </a:p>
        </p:txBody>
      </p: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7584" y="3914989"/>
            <a:ext cx="3636404" cy="6301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4788024" y="3878985"/>
            <a:ext cx="24842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/>
            <a:r>
              <a:rPr lang="en-US" altLang="ko-KR" sz="1200" dirty="0" smtClean="0"/>
              <a:t>2. Text</a:t>
            </a:r>
            <a:r>
              <a:rPr lang="ko-KR" altLang="en-US" sz="1200" dirty="0" smtClean="0"/>
              <a:t>를 </a:t>
            </a:r>
            <a:r>
              <a:rPr lang="en-US" altLang="ko-KR" sz="1200" dirty="0" smtClean="0"/>
              <a:t>Back</a:t>
            </a:r>
            <a:r>
              <a:rPr lang="ko-KR" altLang="en-US" sz="1200" dirty="0" smtClean="0"/>
              <a:t>으로 수정한다</a:t>
            </a:r>
            <a:r>
              <a:rPr lang="en-US" altLang="ko-KR" sz="120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xmlns="" val="3738936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en-US" altLang="ko-KR" sz="3400" b="1" dirty="0" smtClean="0">
                <a:solidFill>
                  <a:srgbClr val="1CCAB9"/>
                </a:solidFill>
                <a:latin typeface="+mn-ea"/>
              </a:rPr>
              <a:t>BackButton</a:t>
            </a:r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 만들기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1052736"/>
            <a:ext cx="838200" cy="876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1331640" y="1052736"/>
            <a:ext cx="19442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/>
            <a:r>
              <a:rPr lang="en-US" altLang="ko-KR" sz="1200" dirty="0" smtClean="0"/>
              <a:t>1. GameManager</a:t>
            </a:r>
            <a:r>
              <a:rPr lang="ko-KR" altLang="en-US" sz="1200" dirty="0" smtClean="0"/>
              <a:t>을 연다</a:t>
            </a:r>
            <a:r>
              <a:rPr lang="en-US" altLang="ko-KR" sz="1200" dirty="0" smtClean="0"/>
              <a:t>.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5536" y="2204864"/>
            <a:ext cx="3810000" cy="704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4175956" y="2168860"/>
            <a:ext cx="24482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/>
            <a:r>
              <a:rPr lang="en-US" altLang="ko-KR" sz="1200" dirty="0" smtClean="0"/>
              <a:t>2. </a:t>
            </a:r>
            <a:r>
              <a:rPr lang="ko-KR" altLang="en-US" sz="1200" dirty="0" smtClean="0"/>
              <a:t>다음과 같이 코드를 추가한다</a:t>
            </a:r>
            <a:r>
              <a:rPr lang="en-US" altLang="ko-KR" sz="1200" dirty="0" smtClean="0"/>
              <a:t>.</a:t>
            </a: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23528" y="3068960"/>
            <a:ext cx="5105400" cy="933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모서리가 둥근 직사각형 7"/>
          <p:cNvSpPr/>
          <p:nvPr/>
        </p:nvSpPr>
        <p:spPr>
          <a:xfrm>
            <a:off x="4788024" y="3789040"/>
            <a:ext cx="288032" cy="19939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652120" y="3104964"/>
            <a:ext cx="24482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/>
            <a:r>
              <a:rPr lang="en-US" altLang="ko-KR" sz="1200" dirty="0" smtClean="0"/>
              <a:t>3. +</a:t>
            </a:r>
            <a:r>
              <a:rPr lang="ko-KR" altLang="en-US" sz="1200" dirty="0" smtClean="0"/>
              <a:t>를 눌러 추가한다</a:t>
            </a:r>
            <a:r>
              <a:rPr lang="en-US" altLang="ko-KR" sz="1200" dirty="0" smtClean="0"/>
              <a:t>.</a:t>
            </a:r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23528" y="4401108"/>
            <a:ext cx="5095875" cy="971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모서리가 둥근 직사각형 10"/>
          <p:cNvSpPr/>
          <p:nvPr/>
        </p:nvSpPr>
        <p:spPr>
          <a:xfrm>
            <a:off x="1691680" y="4905164"/>
            <a:ext cx="180020" cy="1800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1943708" y="4689140"/>
            <a:ext cx="2952328" cy="19105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1799692" y="4833156"/>
            <a:ext cx="2880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+mj-lt"/>
              </a:rPr>
              <a:t>①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24028" y="4617132"/>
            <a:ext cx="2880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+mj-lt"/>
              </a:rPr>
              <a:t>②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544108" y="4401108"/>
            <a:ext cx="3384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4. </a:t>
            </a:r>
            <a:r>
              <a:rPr lang="ko-KR" altLang="en-US" sz="1200" dirty="0" smtClean="0"/>
              <a:t>①을 클릭해서 </a:t>
            </a:r>
            <a:r>
              <a:rPr lang="en-US" altLang="ko-KR" sz="1200" dirty="0" smtClean="0"/>
              <a:t>Main Camera</a:t>
            </a:r>
            <a:r>
              <a:rPr lang="ko-KR" altLang="en-US" sz="1200" dirty="0" smtClean="0"/>
              <a:t>를 선택하고</a:t>
            </a:r>
            <a:r>
              <a:rPr lang="en-US" altLang="ko-KR" sz="1200" dirty="0" smtClean="0"/>
              <a:t>,</a:t>
            </a:r>
          </a:p>
          <a:p>
            <a:r>
              <a:rPr lang="ko-KR" altLang="en-US" sz="1200" dirty="0" smtClean="0"/>
              <a:t>②에서 </a:t>
            </a:r>
            <a:r>
              <a:rPr lang="en-US" altLang="ko-KR" sz="1200" dirty="0" smtClean="0"/>
              <a:t>GameManager</a:t>
            </a:r>
            <a:r>
              <a:rPr lang="ko-KR" altLang="en-US" sz="1200" dirty="0" smtClean="0"/>
              <a:t>를 선택한 뒤 </a:t>
            </a:r>
            <a:r>
              <a:rPr lang="en-US" altLang="ko-KR" sz="1200" dirty="0" smtClean="0"/>
              <a:t>BackBtn</a:t>
            </a:r>
            <a:r>
              <a:rPr lang="ko-KR" altLang="en-US" sz="1200" dirty="0" smtClean="0"/>
              <a:t>을 선택한다</a:t>
            </a:r>
            <a:r>
              <a:rPr lang="en-US" altLang="ko-KR" sz="1200" dirty="0" smtClean="0"/>
              <a:t>.</a:t>
            </a:r>
            <a:endParaRPr lang="ko-KR" altLang="en-US" sz="1200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738936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solidFill>
            <a:srgbClr val="FF000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defRPr sz="1200" dirty="0" smtClean="0">
            <a:latin typeface="+mj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5416</TotalTime>
  <Words>3773</Words>
  <Application>Microsoft Office PowerPoint</Application>
  <PresentationFormat>화면 슬라이드 쇼(4:3)</PresentationFormat>
  <Paragraphs>545</Paragraphs>
  <Slides>123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123</vt:i4>
      </vt:variant>
    </vt:vector>
  </HeadingPairs>
  <TitlesOfParts>
    <vt:vector size="124" baseType="lpstr"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  <vt:lpstr>슬라이드 38</vt:lpstr>
      <vt:lpstr>슬라이드 39</vt:lpstr>
      <vt:lpstr>슬라이드 40</vt:lpstr>
      <vt:lpstr>슬라이드 41</vt:lpstr>
      <vt:lpstr>슬라이드 42</vt:lpstr>
      <vt:lpstr>슬라이드 43</vt:lpstr>
      <vt:lpstr>슬라이드 44</vt:lpstr>
      <vt:lpstr>슬라이드 45</vt:lpstr>
      <vt:lpstr>슬라이드 46</vt:lpstr>
      <vt:lpstr>슬라이드 47</vt:lpstr>
      <vt:lpstr>슬라이드 48</vt:lpstr>
      <vt:lpstr>슬라이드 49</vt:lpstr>
      <vt:lpstr>슬라이드 50</vt:lpstr>
      <vt:lpstr>슬라이드 51</vt:lpstr>
      <vt:lpstr>슬라이드 52</vt:lpstr>
      <vt:lpstr>슬라이드 53</vt:lpstr>
      <vt:lpstr>슬라이드 54</vt:lpstr>
      <vt:lpstr>슬라이드 55</vt:lpstr>
      <vt:lpstr>슬라이드 56</vt:lpstr>
      <vt:lpstr>슬라이드 57</vt:lpstr>
      <vt:lpstr>슬라이드 58</vt:lpstr>
      <vt:lpstr>슬라이드 59</vt:lpstr>
      <vt:lpstr>슬라이드 60</vt:lpstr>
      <vt:lpstr>슬라이드 61</vt:lpstr>
      <vt:lpstr>슬라이드 62</vt:lpstr>
      <vt:lpstr>슬라이드 63</vt:lpstr>
      <vt:lpstr>슬라이드 64</vt:lpstr>
      <vt:lpstr>슬라이드 65</vt:lpstr>
      <vt:lpstr>슬라이드 66</vt:lpstr>
      <vt:lpstr>슬라이드 67</vt:lpstr>
      <vt:lpstr>슬라이드 68</vt:lpstr>
      <vt:lpstr>슬라이드 69</vt:lpstr>
      <vt:lpstr>슬라이드 70</vt:lpstr>
      <vt:lpstr>슬라이드 71</vt:lpstr>
      <vt:lpstr>슬라이드 72</vt:lpstr>
      <vt:lpstr>슬라이드 73</vt:lpstr>
      <vt:lpstr>슬라이드 74</vt:lpstr>
      <vt:lpstr>슬라이드 75</vt:lpstr>
      <vt:lpstr>슬라이드 76</vt:lpstr>
      <vt:lpstr>슬라이드 77</vt:lpstr>
      <vt:lpstr>슬라이드 78</vt:lpstr>
      <vt:lpstr>슬라이드 79</vt:lpstr>
      <vt:lpstr>슬라이드 80</vt:lpstr>
      <vt:lpstr>슬라이드 81</vt:lpstr>
      <vt:lpstr>슬라이드 82</vt:lpstr>
      <vt:lpstr>슬라이드 83</vt:lpstr>
      <vt:lpstr>슬라이드 84</vt:lpstr>
      <vt:lpstr>슬라이드 85</vt:lpstr>
      <vt:lpstr>슬라이드 86</vt:lpstr>
      <vt:lpstr>슬라이드 87</vt:lpstr>
      <vt:lpstr>슬라이드 88</vt:lpstr>
      <vt:lpstr>슬라이드 89</vt:lpstr>
      <vt:lpstr>슬라이드 90</vt:lpstr>
      <vt:lpstr>슬라이드 91</vt:lpstr>
      <vt:lpstr>슬라이드 92</vt:lpstr>
      <vt:lpstr>슬라이드 93</vt:lpstr>
      <vt:lpstr>슬라이드 94</vt:lpstr>
      <vt:lpstr>슬라이드 95</vt:lpstr>
      <vt:lpstr>슬라이드 96</vt:lpstr>
      <vt:lpstr>슬라이드 97</vt:lpstr>
      <vt:lpstr>슬라이드 98</vt:lpstr>
      <vt:lpstr>슬라이드 99</vt:lpstr>
      <vt:lpstr>슬라이드 100</vt:lpstr>
      <vt:lpstr>슬라이드 101</vt:lpstr>
      <vt:lpstr>슬라이드 102</vt:lpstr>
      <vt:lpstr>슬라이드 103</vt:lpstr>
      <vt:lpstr>슬라이드 104</vt:lpstr>
      <vt:lpstr>슬라이드 105</vt:lpstr>
      <vt:lpstr>슬라이드 106</vt:lpstr>
      <vt:lpstr>슬라이드 107</vt:lpstr>
      <vt:lpstr>슬라이드 108</vt:lpstr>
      <vt:lpstr>슬라이드 109</vt:lpstr>
      <vt:lpstr>슬라이드 110</vt:lpstr>
      <vt:lpstr>슬라이드 111</vt:lpstr>
      <vt:lpstr>슬라이드 112</vt:lpstr>
      <vt:lpstr>슬라이드 113</vt:lpstr>
      <vt:lpstr>슬라이드 114</vt:lpstr>
      <vt:lpstr>슬라이드 115</vt:lpstr>
      <vt:lpstr>슬라이드 116</vt:lpstr>
      <vt:lpstr>슬라이드 117</vt:lpstr>
      <vt:lpstr>슬라이드 118</vt:lpstr>
      <vt:lpstr>슬라이드 119</vt:lpstr>
      <vt:lpstr>슬라이드 120</vt:lpstr>
      <vt:lpstr>슬라이드 121</vt:lpstr>
      <vt:lpstr>슬라이드 122</vt:lpstr>
      <vt:lpstr>슬라이드 123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ptlineH</dc:creator>
  <cp:lastModifiedBy>User</cp:lastModifiedBy>
  <cp:revision>740</cp:revision>
  <dcterms:created xsi:type="dcterms:W3CDTF">2015-03-27T04:47:41Z</dcterms:created>
  <dcterms:modified xsi:type="dcterms:W3CDTF">2017-12-10T10:19:48Z</dcterms:modified>
</cp:coreProperties>
</file>